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8" r:id="rId3"/>
    <p:sldId id="259" r:id="rId4"/>
    <p:sldId id="260" r:id="rId5"/>
    <p:sldId id="262" r:id="rId6"/>
    <p:sldId id="263" r:id="rId7"/>
    <p:sldId id="264" r:id="rId8"/>
    <p:sldId id="307" r:id="rId9"/>
    <p:sldId id="308" r:id="rId10"/>
    <p:sldId id="265" r:id="rId11"/>
    <p:sldId id="309" r:id="rId12"/>
    <p:sldId id="266" r:id="rId13"/>
    <p:sldId id="310" r:id="rId14"/>
    <p:sldId id="267"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271" r:id="rId34"/>
    <p:sldId id="285" r:id="rId35"/>
  </p:sldIdLst>
  <p:sldSz cx="9144000" cy="5143500" type="screen16x9"/>
  <p:notesSz cx="6858000" cy="9144000"/>
  <p:embeddedFontLst>
    <p:embeddedFont>
      <p:font typeface="IBM Plex Mono" panose="020B0509050203000203" pitchFamily="49" charset="0"/>
      <p:regular r:id="rId37"/>
      <p:bold r:id="rId38"/>
    </p:embeddedFont>
    <p:embeddedFont>
      <p:font typeface="Open Sans" panose="020B0606030504020204" pitchFamily="34" charset="0"/>
      <p:regular r:id="rId39"/>
    </p:embeddedFont>
    <p:embeddedFont>
      <p:font typeface="Poppins" panose="00000500000000000000" pitchFamily="2" charset="0"/>
      <p:regular r:id="rId40"/>
    </p:embeddedFont>
    <p:embeddedFont>
      <p:font typeface="PT Sans" panose="020B0503020203020204" pitchFamily="34" charset="0"/>
      <p:regular r:id="rId41"/>
    </p:embeddedFont>
    <p:embeddedFont>
      <p:font typeface="Roboto Condensed Light" panose="02000000000000000000" pitchFamily="2" charset="0"/>
      <p:regular r:id="rId42"/>
    </p:embeddedFont>
    <p:embeddedFont>
      <p:font typeface="Source Code Pro" panose="020B0509030403020204" pitchFamily="49"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11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24ed99bf1a4_0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24ed99bf1a4_0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4ed99bf1a4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24ed99bf1a4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24ed99bf1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4e6b4d5c31_0_1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4e6b4d5c31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24ef22aa1ac_0_1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24ef22aa1ac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24ed99bf1a4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24e6b4d5c31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4ed99bf1a4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srcRect t="17657" b="17663"/>
              <a:stretch>
                <a:fillRect/>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srcRect l="16960" t="24718" r="7121" b="26177"/>
            <a:stretch>
              <a:fillRect/>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7"/>
        <p:cNvGrpSpPr/>
        <p:nvPr/>
      </p:nvGrpSpPr>
      <p:grpSpPr>
        <a:xfrm>
          <a:off x="0" y="0"/>
          <a:ext cx="0" cy="0"/>
          <a:chOff x="0" y="0"/>
          <a:chExt cx="0" cy="0"/>
        </a:xfrm>
      </p:grpSpPr>
      <p:sp>
        <p:nvSpPr>
          <p:cNvPr id="428" name="Google Shape;428;p11"/>
          <p:cNvSpPr txBox="1">
            <a:spLocks noGrp="1"/>
          </p:cNvSpPr>
          <p:nvPr>
            <p:ph type="title" hasCustomPrompt="1"/>
          </p:nvPr>
        </p:nvSpPr>
        <p:spPr>
          <a:xfrm>
            <a:off x="713225" y="1766475"/>
            <a:ext cx="6576000" cy="1036200"/>
          </a:xfrm>
          <a:prstGeom prst="rect">
            <a:avLst/>
          </a:prstGeom>
        </p:spPr>
        <p:txBody>
          <a:bodyPr spcFirstLastPara="1" wrap="square" lIns="91425" tIns="91425" rIns="91425" bIns="91425" anchor="b" anchorCtr="0">
            <a:noAutofit/>
          </a:bodyPr>
          <a:lstStyle>
            <a:lvl1pPr lvl="0">
              <a:spcBef>
                <a:spcPts val="0"/>
              </a:spcBef>
              <a:spcAft>
                <a:spcPts val="0"/>
              </a:spcAft>
              <a:buSzPts val="9600"/>
              <a:buFont typeface="Poppins" panose="00000600000000000000"/>
              <a:buNone/>
              <a:defRPr sz="6000">
                <a:latin typeface="Poppins" panose="00000600000000000000"/>
                <a:ea typeface="Poppins" panose="00000600000000000000"/>
                <a:cs typeface="Poppins" panose="00000600000000000000"/>
                <a:sym typeface="Poppins" panose="00000600000000000000"/>
              </a:defRPr>
            </a:lvl1pPr>
            <a:lvl2pPr lvl="1" algn="ctr">
              <a:spcBef>
                <a:spcPts val="0"/>
              </a:spcBef>
              <a:spcAft>
                <a:spcPts val="0"/>
              </a:spcAft>
              <a:buSzPts val="9600"/>
              <a:buFont typeface="Poppins" panose="00000600000000000000"/>
              <a:buNone/>
              <a:defRPr sz="9600">
                <a:latin typeface="Poppins" panose="00000600000000000000"/>
                <a:ea typeface="Poppins" panose="00000600000000000000"/>
                <a:cs typeface="Poppins" panose="00000600000000000000"/>
                <a:sym typeface="Poppins" panose="00000600000000000000"/>
              </a:defRPr>
            </a:lvl2pPr>
            <a:lvl3pPr lvl="2" algn="ctr">
              <a:spcBef>
                <a:spcPts val="0"/>
              </a:spcBef>
              <a:spcAft>
                <a:spcPts val="0"/>
              </a:spcAft>
              <a:buSzPts val="9600"/>
              <a:buFont typeface="Poppins" panose="00000600000000000000"/>
              <a:buNone/>
              <a:defRPr sz="9600">
                <a:latin typeface="Poppins" panose="00000600000000000000"/>
                <a:ea typeface="Poppins" panose="00000600000000000000"/>
                <a:cs typeface="Poppins" panose="00000600000000000000"/>
                <a:sym typeface="Poppins" panose="00000600000000000000"/>
              </a:defRPr>
            </a:lvl3pPr>
            <a:lvl4pPr lvl="3" algn="ctr">
              <a:spcBef>
                <a:spcPts val="0"/>
              </a:spcBef>
              <a:spcAft>
                <a:spcPts val="0"/>
              </a:spcAft>
              <a:buSzPts val="9600"/>
              <a:buFont typeface="Poppins" panose="00000600000000000000"/>
              <a:buNone/>
              <a:defRPr sz="9600">
                <a:latin typeface="Poppins" panose="00000600000000000000"/>
                <a:ea typeface="Poppins" panose="00000600000000000000"/>
                <a:cs typeface="Poppins" panose="00000600000000000000"/>
                <a:sym typeface="Poppins" panose="00000600000000000000"/>
              </a:defRPr>
            </a:lvl4pPr>
            <a:lvl5pPr lvl="4" algn="ctr">
              <a:spcBef>
                <a:spcPts val="0"/>
              </a:spcBef>
              <a:spcAft>
                <a:spcPts val="0"/>
              </a:spcAft>
              <a:buSzPts val="9600"/>
              <a:buFont typeface="Poppins" panose="00000600000000000000"/>
              <a:buNone/>
              <a:defRPr sz="9600">
                <a:latin typeface="Poppins" panose="00000600000000000000"/>
                <a:ea typeface="Poppins" panose="00000600000000000000"/>
                <a:cs typeface="Poppins" panose="00000600000000000000"/>
                <a:sym typeface="Poppins" panose="00000600000000000000"/>
              </a:defRPr>
            </a:lvl5pPr>
            <a:lvl6pPr lvl="5" algn="ctr">
              <a:spcBef>
                <a:spcPts val="0"/>
              </a:spcBef>
              <a:spcAft>
                <a:spcPts val="0"/>
              </a:spcAft>
              <a:buSzPts val="9600"/>
              <a:buFont typeface="Poppins" panose="00000600000000000000"/>
              <a:buNone/>
              <a:defRPr sz="9600">
                <a:latin typeface="Poppins" panose="00000600000000000000"/>
                <a:ea typeface="Poppins" panose="00000600000000000000"/>
                <a:cs typeface="Poppins" panose="00000600000000000000"/>
                <a:sym typeface="Poppins" panose="00000600000000000000"/>
              </a:defRPr>
            </a:lvl6pPr>
            <a:lvl7pPr lvl="6" algn="ctr">
              <a:spcBef>
                <a:spcPts val="0"/>
              </a:spcBef>
              <a:spcAft>
                <a:spcPts val="0"/>
              </a:spcAft>
              <a:buSzPts val="9600"/>
              <a:buFont typeface="Poppins" panose="00000600000000000000"/>
              <a:buNone/>
              <a:defRPr sz="9600">
                <a:latin typeface="Poppins" panose="00000600000000000000"/>
                <a:ea typeface="Poppins" panose="00000600000000000000"/>
                <a:cs typeface="Poppins" panose="00000600000000000000"/>
                <a:sym typeface="Poppins" panose="00000600000000000000"/>
              </a:defRPr>
            </a:lvl7pPr>
            <a:lvl8pPr lvl="7" algn="ctr">
              <a:spcBef>
                <a:spcPts val="0"/>
              </a:spcBef>
              <a:spcAft>
                <a:spcPts val="0"/>
              </a:spcAft>
              <a:buSzPts val="9600"/>
              <a:buFont typeface="Poppins" panose="00000600000000000000"/>
              <a:buNone/>
              <a:defRPr sz="9600">
                <a:latin typeface="Poppins" panose="00000600000000000000"/>
                <a:ea typeface="Poppins" panose="00000600000000000000"/>
                <a:cs typeface="Poppins" panose="00000600000000000000"/>
                <a:sym typeface="Poppins" panose="00000600000000000000"/>
              </a:defRPr>
            </a:lvl8pPr>
            <a:lvl9pPr lvl="8" algn="ctr">
              <a:spcBef>
                <a:spcPts val="0"/>
              </a:spcBef>
              <a:spcAft>
                <a:spcPts val="0"/>
              </a:spcAft>
              <a:buSzPts val="9600"/>
              <a:buFont typeface="Poppins" panose="00000600000000000000"/>
              <a:buNone/>
              <a:defRPr sz="9600">
                <a:latin typeface="Poppins" panose="00000600000000000000"/>
                <a:ea typeface="Poppins" panose="00000600000000000000"/>
                <a:cs typeface="Poppins" panose="00000600000000000000"/>
                <a:sym typeface="Poppins" panose="00000600000000000000"/>
              </a:defRPr>
            </a:lvl9pPr>
          </a:lstStyle>
          <a:p>
            <a:r>
              <a:t>xx%</a:t>
            </a:r>
          </a:p>
        </p:txBody>
      </p:sp>
      <p:sp>
        <p:nvSpPr>
          <p:cNvPr id="429" name="Google Shape;429;p11"/>
          <p:cNvSpPr txBox="1">
            <a:spLocks noGrp="1"/>
          </p:cNvSpPr>
          <p:nvPr>
            <p:ph type="subTitle" idx="1"/>
          </p:nvPr>
        </p:nvSpPr>
        <p:spPr>
          <a:xfrm>
            <a:off x="713225" y="3118375"/>
            <a:ext cx="65760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30" name="Google Shape;430;p11"/>
          <p:cNvGrpSpPr/>
          <p:nvPr/>
        </p:nvGrpSpPr>
        <p:grpSpPr>
          <a:xfrm>
            <a:off x="-889904" y="4083136"/>
            <a:ext cx="4477057" cy="2336436"/>
            <a:chOff x="-889904" y="4006936"/>
            <a:chExt cx="4477057" cy="2336436"/>
          </a:xfrm>
        </p:grpSpPr>
        <p:grpSp>
          <p:nvGrpSpPr>
            <p:cNvPr id="431" name="Google Shape;431;p11"/>
            <p:cNvGrpSpPr/>
            <p:nvPr/>
          </p:nvGrpSpPr>
          <p:grpSpPr>
            <a:xfrm>
              <a:off x="-889904" y="4006936"/>
              <a:ext cx="4477057" cy="2336436"/>
              <a:chOff x="-900729" y="3974486"/>
              <a:chExt cx="4477057" cy="2336436"/>
            </a:xfrm>
          </p:grpSpPr>
          <p:sp>
            <p:nvSpPr>
              <p:cNvPr id="432" name="Google Shape;432;p11"/>
              <p:cNvSpPr/>
              <p:nvPr/>
            </p:nvSpPr>
            <p:spPr>
              <a:xfrm rot="-3600048">
                <a:off x="-675925" y="4363903"/>
                <a:ext cx="1798609" cy="1557602"/>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rot="-5400000">
                <a:off x="891329" y="3148090"/>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11"/>
              <p:cNvGrpSpPr/>
              <p:nvPr/>
            </p:nvGrpSpPr>
            <p:grpSpPr>
              <a:xfrm>
                <a:off x="63440" y="4608566"/>
                <a:ext cx="496803" cy="497084"/>
                <a:chOff x="3678700" y="407275"/>
                <a:chExt cx="708100" cy="708500"/>
              </a:xfrm>
            </p:grpSpPr>
            <p:sp>
              <p:nvSpPr>
                <p:cNvPr id="435" name="Google Shape;435;p1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1"/>
              <p:cNvGrpSpPr/>
              <p:nvPr/>
            </p:nvGrpSpPr>
            <p:grpSpPr>
              <a:xfrm>
                <a:off x="464815" y="4608566"/>
                <a:ext cx="496803" cy="497084"/>
                <a:chOff x="3678700" y="407275"/>
                <a:chExt cx="708100" cy="708500"/>
              </a:xfrm>
            </p:grpSpPr>
            <p:sp>
              <p:nvSpPr>
                <p:cNvPr id="443" name="Google Shape;443;p1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11"/>
            <p:cNvGrpSpPr/>
            <p:nvPr/>
          </p:nvGrpSpPr>
          <p:grpSpPr>
            <a:xfrm rot="5400000">
              <a:off x="1017275" y="4934200"/>
              <a:ext cx="439200" cy="439100"/>
              <a:chOff x="1101075" y="2142375"/>
              <a:chExt cx="439200" cy="439100"/>
            </a:xfrm>
          </p:grpSpPr>
          <p:sp>
            <p:nvSpPr>
              <p:cNvPr id="451" name="Google Shape;451;p1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1"/>
          <p:cNvGrpSpPr/>
          <p:nvPr/>
        </p:nvGrpSpPr>
        <p:grpSpPr>
          <a:xfrm>
            <a:off x="-2613417" y="-2882410"/>
            <a:ext cx="8164418" cy="6343459"/>
            <a:chOff x="-2613417" y="-2806210"/>
            <a:chExt cx="8164418" cy="6343459"/>
          </a:xfrm>
        </p:grpSpPr>
        <p:grpSp>
          <p:nvGrpSpPr>
            <p:cNvPr id="454" name="Google Shape;454;p11"/>
            <p:cNvGrpSpPr/>
            <p:nvPr/>
          </p:nvGrpSpPr>
          <p:grpSpPr>
            <a:xfrm>
              <a:off x="-191059" y="95963"/>
              <a:ext cx="1538562" cy="971589"/>
              <a:chOff x="-191059" y="95963"/>
              <a:chExt cx="1538562" cy="971589"/>
            </a:xfrm>
          </p:grpSpPr>
          <p:grpSp>
            <p:nvGrpSpPr>
              <p:cNvPr id="455" name="Google Shape;455;p11"/>
              <p:cNvGrpSpPr/>
              <p:nvPr/>
            </p:nvGrpSpPr>
            <p:grpSpPr>
              <a:xfrm>
                <a:off x="-191059" y="201619"/>
                <a:ext cx="904284" cy="865933"/>
                <a:chOff x="2038491" y="-937756"/>
                <a:chExt cx="904284" cy="865933"/>
              </a:xfrm>
            </p:grpSpPr>
            <p:grpSp>
              <p:nvGrpSpPr>
                <p:cNvPr id="456" name="Google Shape;456;p11"/>
                <p:cNvGrpSpPr/>
                <p:nvPr/>
              </p:nvGrpSpPr>
              <p:grpSpPr>
                <a:xfrm>
                  <a:off x="2096570" y="-863491"/>
                  <a:ext cx="717621" cy="717392"/>
                  <a:chOff x="1483457" y="3953671"/>
                  <a:chExt cx="717621" cy="717392"/>
                </a:xfrm>
              </p:grpSpPr>
              <p:sp>
                <p:nvSpPr>
                  <p:cNvPr id="457" name="Google Shape;457;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11"/>
              <p:cNvGrpSpPr/>
              <p:nvPr/>
            </p:nvGrpSpPr>
            <p:grpSpPr>
              <a:xfrm>
                <a:off x="584533" y="95963"/>
                <a:ext cx="473483" cy="453403"/>
                <a:chOff x="2038491" y="-937756"/>
                <a:chExt cx="904284" cy="865933"/>
              </a:xfrm>
            </p:grpSpPr>
            <p:grpSp>
              <p:nvGrpSpPr>
                <p:cNvPr id="464" name="Google Shape;464;p11"/>
                <p:cNvGrpSpPr/>
                <p:nvPr/>
              </p:nvGrpSpPr>
              <p:grpSpPr>
                <a:xfrm>
                  <a:off x="2096570" y="-863491"/>
                  <a:ext cx="717621" cy="717392"/>
                  <a:chOff x="1483457" y="3953671"/>
                  <a:chExt cx="717621" cy="717392"/>
                </a:xfrm>
              </p:grpSpPr>
              <p:sp>
                <p:nvSpPr>
                  <p:cNvPr id="465" name="Google Shape;465;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1"/>
              <p:cNvGrpSpPr/>
              <p:nvPr/>
            </p:nvGrpSpPr>
            <p:grpSpPr>
              <a:xfrm>
                <a:off x="530445" y="481913"/>
                <a:ext cx="473483" cy="453403"/>
                <a:chOff x="2038491" y="-937756"/>
                <a:chExt cx="904284" cy="865933"/>
              </a:xfrm>
            </p:grpSpPr>
            <p:grpSp>
              <p:nvGrpSpPr>
                <p:cNvPr id="472" name="Google Shape;472;p11"/>
                <p:cNvGrpSpPr/>
                <p:nvPr/>
              </p:nvGrpSpPr>
              <p:grpSpPr>
                <a:xfrm>
                  <a:off x="2096570" y="-863491"/>
                  <a:ext cx="717621" cy="717392"/>
                  <a:chOff x="1483457" y="3953671"/>
                  <a:chExt cx="717621" cy="717392"/>
                </a:xfrm>
              </p:grpSpPr>
              <p:sp>
                <p:nvSpPr>
                  <p:cNvPr id="473" name="Google Shape;473;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1"/>
              <p:cNvGrpSpPr/>
              <p:nvPr/>
            </p:nvGrpSpPr>
            <p:grpSpPr>
              <a:xfrm>
                <a:off x="874020" y="312788"/>
                <a:ext cx="473483" cy="453403"/>
                <a:chOff x="2038491" y="-937756"/>
                <a:chExt cx="904284" cy="865933"/>
              </a:xfrm>
            </p:grpSpPr>
            <p:grpSp>
              <p:nvGrpSpPr>
                <p:cNvPr id="480" name="Google Shape;480;p11"/>
                <p:cNvGrpSpPr/>
                <p:nvPr/>
              </p:nvGrpSpPr>
              <p:grpSpPr>
                <a:xfrm>
                  <a:off x="2096570" y="-863491"/>
                  <a:ext cx="717621" cy="717392"/>
                  <a:chOff x="1483457" y="3953671"/>
                  <a:chExt cx="717621" cy="717392"/>
                </a:xfrm>
              </p:grpSpPr>
              <p:sp>
                <p:nvSpPr>
                  <p:cNvPr id="481" name="Google Shape;481;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 name="Google Shape;487;p11"/>
            <p:cNvGrpSpPr/>
            <p:nvPr/>
          </p:nvGrpSpPr>
          <p:grpSpPr>
            <a:xfrm rot="-7479050">
              <a:off x="-2051246" y="-1642948"/>
              <a:ext cx="4889863" cy="3931229"/>
              <a:chOff x="7103825" y="-713112"/>
              <a:chExt cx="3785226" cy="3043150"/>
            </a:xfrm>
          </p:grpSpPr>
          <p:sp>
            <p:nvSpPr>
              <p:cNvPr id="488" name="Google Shape;488;p11"/>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11"/>
              <p:cNvPicPr preferRelativeResize="0"/>
              <p:nvPr/>
            </p:nvPicPr>
            <p:blipFill rotWithShape="1">
              <a:blip r:embed="rId2"/>
              <a:srcRect t="17657" b="17663"/>
              <a:stretch>
                <a:fillRect/>
              </a:stretch>
            </p:blipFill>
            <p:spPr>
              <a:xfrm>
                <a:off x="7103825" y="-713112"/>
                <a:ext cx="3785226" cy="2888974"/>
              </a:xfrm>
              <a:prstGeom prst="rect">
                <a:avLst/>
              </a:prstGeom>
              <a:noFill/>
              <a:ln>
                <a:noFill/>
              </a:ln>
            </p:spPr>
          </p:pic>
        </p:grpSp>
        <p:grpSp>
          <p:nvGrpSpPr>
            <p:cNvPr id="490" name="Google Shape;490;p11"/>
            <p:cNvGrpSpPr/>
            <p:nvPr/>
          </p:nvGrpSpPr>
          <p:grpSpPr>
            <a:xfrm>
              <a:off x="-640220" y="-2653973"/>
              <a:ext cx="6191222" cy="6191222"/>
              <a:chOff x="-640220" y="-2502423"/>
              <a:chExt cx="6191222" cy="6191222"/>
            </a:xfrm>
          </p:grpSpPr>
          <p:sp>
            <p:nvSpPr>
              <p:cNvPr id="491" name="Google Shape;491;p11"/>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panose="00000600000000000000"/>
                <a:ea typeface="Poppins" panose="00000600000000000000"/>
                <a:cs typeface="Poppins" panose="00000600000000000000"/>
                <a:sym typeface="Poppins" panose="00000600000000000000"/>
              </a:defRPr>
            </a:lvl1pPr>
            <a:lvl2pPr lvl="1"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2pPr>
            <a:lvl3pPr lvl="2"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3pPr>
            <a:lvl4pPr lvl="3"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4pPr>
            <a:lvl5pPr lvl="4"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5pPr>
            <a:lvl6pPr lvl="5"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6pPr>
            <a:lvl7pPr lvl="6"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7pPr>
            <a:lvl8pPr lvl="7"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8pPr>
            <a:lvl9pPr lvl="8"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panose="00000600000000000000"/>
                <a:ea typeface="Poppins" panose="00000600000000000000"/>
                <a:cs typeface="Poppins" panose="00000600000000000000"/>
                <a:sym typeface="Poppins" panose="00000600000000000000"/>
              </a:defRPr>
            </a:lvl1pPr>
            <a:lvl2pPr lvl="1"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2pPr>
            <a:lvl3pPr lvl="2"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3pPr>
            <a:lvl4pPr lvl="3"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4pPr>
            <a:lvl5pPr lvl="4"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5pPr>
            <a:lvl6pPr lvl="5"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6pPr>
            <a:lvl7pPr lvl="6"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7pPr>
            <a:lvl8pPr lvl="7"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8pPr>
            <a:lvl9pPr lvl="8"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panose="00000600000000000000"/>
                <a:ea typeface="Poppins" panose="00000600000000000000"/>
                <a:cs typeface="Poppins" panose="00000600000000000000"/>
                <a:sym typeface="Poppins" panose="00000600000000000000"/>
              </a:defRPr>
            </a:lvl1pPr>
            <a:lvl2pPr lvl="1"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2pPr>
            <a:lvl3pPr lvl="2"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3pPr>
            <a:lvl4pPr lvl="3"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4pPr>
            <a:lvl5pPr lvl="4"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5pPr>
            <a:lvl6pPr lvl="5"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6pPr>
            <a:lvl7pPr lvl="6"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7pPr>
            <a:lvl8pPr lvl="7"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8pPr>
            <a:lvl9pPr lvl="8"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panose="00000600000000000000"/>
                <a:ea typeface="Poppins" panose="00000600000000000000"/>
                <a:cs typeface="Poppins" panose="00000600000000000000"/>
                <a:sym typeface="Poppins" panose="00000600000000000000"/>
              </a:defRPr>
            </a:lvl1pPr>
            <a:lvl2pPr lvl="1"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2pPr>
            <a:lvl3pPr lvl="2"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3pPr>
            <a:lvl4pPr lvl="3"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4pPr>
            <a:lvl5pPr lvl="4"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5pPr>
            <a:lvl6pPr lvl="5"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6pPr>
            <a:lvl7pPr lvl="6"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7pPr>
            <a:lvl8pPr lvl="7"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8pPr>
            <a:lvl9pPr lvl="8" rtl="0">
              <a:spcBef>
                <a:spcPts val="0"/>
              </a:spcBef>
              <a:spcAft>
                <a:spcPts val="0"/>
              </a:spcAft>
              <a:buSzPts val="3000"/>
              <a:buFont typeface="IBM Plex Mono" panose="020B0509050203000203"/>
              <a:buNone/>
              <a:defRPr sz="3000">
                <a:latin typeface="IBM Plex Mono" panose="020B0509050203000203"/>
                <a:ea typeface="IBM Plex Mono" panose="020B0509050203000203"/>
                <a:cs typeface="IBM Plex Mono" panose="020B0509050203000203"/>
                <a:sym typeface="IBM Plex Mono" panose="020B0509050203000203"/>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panose="020B0309030403020204"/>
              <a:buNone/>
              <a:defRPr sz="19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2pPr>
            <a:lvl3pPr lvl="2"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3pPr>
            <a:lvl4pPr lvl="3"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4pPr>
            <a:lvl5pPr lvl="4"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5pPr>
            <a:lvl6pPr lvl="5"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6pPr>
            <a:lvl7pPr lvl="6"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7pPr>
            <a:lvl8pPr lvl="7"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8pPr>
            <a:lvl9pPr lvl="8"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9pPr>
          </a:lstStyle>
          <a:p>
            <a:endParaRPr/>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panose="020B0309030403020204"/>
              <a:buNone/>
              <a:defRPr sz="19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2pPr>
            <a:lvl3pPr lvl="2"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3pPr>
            <a:lvl4pPr lvl="3"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4pPr>
            <a:lvl5pPr lvl="4"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5pPr>
            <a:lvl6pPr lvl="5"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6pPr>
            <a:lvl7pPr lvl="6"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7pPr>
            <a:lvl8pPr lvl="7"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8pPr>
            <a:lvl9pPr lvl="8" algn="ctr" rtl="0">
              <a:lnSpc>
                <a:spcPct val="100000"/>
              </a:lnSpc>
              <a:spcBef>
                <a:spcPts val="0"/>
              </a:spcBef>
              <a:spcAft>
                <a:spcPts val="0"/>
              </a:spcAft>
              <a:buSzPts val="2400"/>
              <a:buFont typeface="Source Code Pro" panose="020B0309030403020204"/>
              <a:buNone/>
              <a:defRPr sz="2400" b="1">
                <a:latin typeface="Source Code Pro" panose="020B0309030403020204"/>
                <a:ea typeface="Source Code Pro" panose="020B0309030403020204"/>
                <a:cs typeface="Source Code Pro" panose="020B0309030403020204"/>
                <a:sym typeface="Source Code Pro" panose="020B0309030403020204"/>
              </a:defRPr>
            </a:lvl9pPr>
          </a:lstStyle>
          <a:p>
            <a:endParaRPr/>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19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19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47"/>
        <p:cNvGrpSpPr/>
        <p:nvPr/>
      </p:nvGrpSpPr>
      <p:grpSpPr>
        <a:xfrm>
          <a:off x="0" y="0"/>
          <a:ext cx="0" cy="0"/>
          <a:chOff x="0" y="0"/>
          <a:chExt cx="0" cy="0"/>
        </a:xfrm>
      </p:grpSpPr>
      <p:sp>
        <p:nvSpPr>
          <p:cNvPr id="548" name="Google Shape;54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rot="8100000" flipH="1">
              <a:off x="3778999" y="-2106462"/>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15"/>
            <p:cNvSpPr/>
            <p:nvPr/>
          </p:nvSpPr>
          <p:spPr>
            <a:xfrm rot="5400000">
              <a:off x="8142048" y="-57566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rot="10800000">
              <a:off x="8365398" y="-290023"/>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5"/>
            <p:cNvSpPr/>
            <p:nvPr/>
          </p:nvSpPr>
          <p:spPr>
            <a:xfrm rot="10800000">
              <a:off x="8490148" y="2"/>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rot="-2700000" flipH="1">
              <a:off x="3192849" y="-2898537"/>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rot="10800000" flipH="1">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 name="Google Shape;608;p15"/>
            <p:cNvGrpSpPr/>
            <p:nvPr/>
          </p:nvGrpSpPr>
          <p:grpSpPr>
            <a:xfrm rot="-3320950" flipH="1">
              <a:off x="-1885521" y="3185658"/>
              <a:ext cx="4889863" cy="3931229"/>
              <a:chOff x="7103825" y="-713112"/>
              <a:chExt cx="3785226" cy="3043150"/>
            </a:xfrm>
          </p:grpSpPr>
          <p:sp>
            <p:nvSpPr>
              <p:cNvPr id="609" name="Google Shape;609;p15"/>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0" name="Google Shape;610;p15"/>
              <p:cNvPicPr preferRelativeResize="0"/>
              <p:nvPr/>
            </p:nvPicPr>
            <p:blipFill rotWithShape="1">
              <a:blip r:embed="rId2"/>
              <a:srcRect t="17657" b="17663"/>
              <a:stretch>
                <a:fillRect/>
              </a:stretch>
            </p:blipFill>
            <p:spPr>
              <a:xfrm>
                <a:off x="7103825" y="-713112"/>
                <a:ext cx="3785226" cy="2888974"/>
              </a:xfrm>
              <a:prstGeom prst="rect">
                <a:avLst/>
              </a:prstGeom>
              <a:noFill/>
              <a:ln>
                <a:noFill/>
              </a:ln>
            </p:spPr>
          </p:pic>
        </p:grpSp>
        <p:sp>
          <p:nvSpPr>
            <p:cNvPr id="611" name="Google Shape;611;p15"/>
            <p:cNvSpPr/>
            <p:nvPr/>
          </p:nvSpPr>
          <p:spPr>
            <a:xfrm rot="-2700000" flipH="1">
              <a:off x="249333" y="3270782"/>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15"/>
        <p:cNvGrpSpPr/>
        <p:nvPr/>
      </p:nvGrpSpPr>
      <p:grpSpPr>
        <a:xfrm>
          <a:off x="0" y="0"/>
          <a:ext cx="0" cy="0"/>
          <a:chOff x="0" y="0"/>
          <a:chExt cx="0" cy="0"/>
        </a:xfrm>
      </p:grpSpPr>
      <p:sp>
        <p:nvSpPr>
          <p:cNvPr id="616" name="Google Shape;61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7" name="Google Shape;627;p16"/>
            <p:cNvSpPr/>
            <p:nvPr/>
          </p:nvSpPr>
          <p:spPr>
            <a:xfrm rot="2700000">
              <a:off x="8482428" y="-422541"/>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2700000">
              <a:off x="8744103" y="-213191"/>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rotWithShape="1">
            <a:blip r:embed="rId2"/>
            <a:srcRect l="16960" t="24718" r="7121" b="26177"/>
            <a:stretch>
              <a:fillRect/>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rotWithShape="1">
            <a:blip r:embed="rId2"/>
            <a:srcRect l="16960" t="24718" r="7121" b="26177"/>
            <a:stretch>
              <a:fillRect/>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 name="Google Shape;669;p1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70" name="Google Shape;670;p1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671"/>
        <p:cNvGrpSpPr/>
        <p:nvPr/>
      </p:nvGrpSpPr>
      <p:grpSpPr>
        <a:xfrm>
          <a:off x="0" y="0"/>
          <a:ext cx="0" cy="0"/>
          <a:chOff x="0" y="0"/>
          <a:chExt cx="0" cy="0"/>
        </a:xfrm>
      </p:grpSpPr>
      <p:sp>
        <p:nvSpPr>
          <p:cNvPr id="672" name="Google Shape;67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73" name="Google Shape;673;p17"/>
          <p:cNvGrpSpPr/>
          <p:nvPr/>
        </p:nvGrpSpPr>
        <p:grpSpPr>
          <a:xfrm>
            <a:off x="-2176650" y="-112745"/>
            <a:ext cx="4680670" cy="5935195"/>
            <a:chOff x="-2176650" y="-112745"/>
            <a:chExt cx="4680670" cy="5935195"/>
          </a:xfrm>
        </p:grpSpPr>
        <p:grpSp>
          <p:nvGrpSpPr>
            <p:cNvPr id="674" name="Google Shape;674;p17"/>
            <p:cNvGrpSpPr/>
            <p:nvPr/>
          </p:nvGrpSpPr>
          <p:grpSpPr>
            <a:xfrm>
              <a:off x="-2176650" y="-112745"/>
              <a:ext cx="4680670" cy="5935195"/>
              <a:chOff x="-2176650" y="-112745"/>
              <a:chExt cx="4680670" cy="5935195"/>
            </a:xfrm>
          </p:grpSpPr>
          <p:sp>
            <p:nvSpPr>
              <p:cNvPr id="675" name="Google Shape;675;p17"/>
              <p:cNvSpPr/>
              <p:nvPr/>
            </p:nvSpPr>
            <p:spPr>
              <a:xfrm rot="-2700000">
                <a:off x="-1523974" y="2178291"/>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7"/>
              <p:cNvGrpSpPr/>
              <p:nvPr/>
            </p:nvGrpSpPr>
            <p:grpSpPr>
              <a:xfrm rot="-2700000">
                <a:off x="10491" y="4440580"/>
                <a:ext cx="582044" cy="582419"/>
                <a:chOff x="959750" y="3039275"/>
                <a:chExt cx="582050" cy="582425"/>
              </a:xfrm>
            </p:grpSpPr>
            <p:sp>
              <p:nvSpPr>
                <p:cNvPr id="677" name="Google Shape;677;p1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17"/>
              <p:cNvGrpSpPr/>
              <p:nvPr/>
            </p:nvGrpSpPr>
            <p:grpSpPr>
              <a:xfrm rot="-2700000">
                <a:off x="-183259" y="2704590"/>
                <a:ext cx="582044" cy="582419"/>
                <a:chOff x="959750" y="3039275"/>
                <a:chExt cx="582050" cy="582425"/>
              </a:xfrm>
            </p:grpSpPr>
            <p:sp>
              <p:nvSpPr>
                <p:cNvPr id="685" name="Google Shape;685;p1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17"/>
              <p:cNvSpPr/>
              <p:nvPr/>
            </p:nvSpPr>
            <p:spPr>
              <a:xfrm rot="2700000" flipH="1">
                <a:off x="-1073899" y="473691"/>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17"/>
            <p:cNvGrpSpPr/>
            <p:nvPr/>
          </p:nvGrpSpPr>
          <p:grpSpPr>
            <a:xfrm>
              <a:off x="-234425" y="3727550"/>
              <a:ext cx="439200" cy="439100"/>
              <a:chOff x="1101075" y="2142375"/>
              <a:chExt cx="439200" cy="439100"/>
            </a:xfrm>
          </p:grpSpPr>
          <p:sp>
            <p:nvSpPr>
              <p:cNvPr id="694" name="Google Shape;694;p1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7"/>
            <p:cNvGrpSpPr/>
            <p:nvPr/>
          </p:nvGrpSpPr>
          <p:grpSpPr>
            <a:xfrm rot="10800000">
              <a:off x="713225" y="4931225"/>
              <a:ext cx="439200" cy="439100"/>
              <a:chOff x="1101075" y="2142375"/>
              <a:chExt cx="439200" cy="439100"/>
            </a:xfrm>
          </p:grpSpPr>
          <p:sp>
            <p:nvSpPr>
              <p:cNvPr id="697" name="Google Shape;697;p1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 name="Google Shape;699;p17"/>
          <p:cNvGrpSpPr/>
          <p:nvPr/>
        </p:nvGrpSpPr>
        <p:grpSpPr>
          <a:xfrm>
            <a:off x="6642300" y="-415701"/>
            <a:ext cx="4558967" cy="1887075"/>
            <a:chOff x="6566100" y="-415701"/>
            <a:chExt cx="4558967" cy="1887075"/>
          </a:xfrm>
        </p:grpSpPr>
        <p:pic>
          <p:nvPicPr>
            <p:cNvPr id="700" name="Google Shape;700;p17"/>
            <p:cNvPicPr preferRelativeResize="0"/>
            <p:nvPr/>
          </p:nvPicPr>
          <p:blipFill rotWithShape="1">
            <a:blip r:embed="rId2"/>
            <a:srcRect l="16960" t="24718" r="7121" b="26177"/>
            <a:stretch>
              <a:fillRect/>
            </a:stretch>
          </p:blipFill>
          <p:spPr>
            <a:xfrm>
              <a:off x="8278550" y="-392375"/>
              <a:ext cx="2441950" cy="1863749"/>
            </a:xfrm>
            <a:prstGeom prst="rect">
              <a:avLst/>
            </a:prstGeom>
            <a:noFill/>
            <a:ln>
              <a:noFill/>
            </a:ln>
          </p:spPr>
        </p:pic>
        <p:grpSp>
          <p:nvGrpSpPr>
            <p:cNvPr id="701" name="Google Shape;701;p17"/>
            <p:cNvGrpSpPr/>
            <p:nvPr/>
          </p:nvGrpSpPr>
          <p:grpSpPr>
            <a:xfrm rot="5400000">
              <a:off x="7714062" y="-991384"/>
              <a:ext cx="1433417" cy="2584783"/>
              <a:chOff x="-363163" y="-645596"/>
              <a:chExt cx="1433417" cy="2584783"/>
            </a:xfrm>
          </p:grpSpPr>
          <p:grpSp>
            <p:nvGrpSpPr>
              <p:cNvPr id="702" name="Google Shape;702;p17"/>
              <p:cNvGrpSpPr/>
              <p:nvPr/>
            </p:nvGrpSpPr>
            <p:grpSpPr>
              <a:xfrm rot="10800000">
                <a:off x="-64595" y="-645596"/>
                <a:ext cx="1134849" cy="2370191"/>
                <a:chOff x="-575575" y="3685599"/>
                <a:chExt cx="1421048" cy="2967932"/>
              </a:xfrm>
            </p:grpSpPr>
            <p:sp>
              <p:nvSpPr>
                <p:cNvPr id="703" name="Google Shape;703;p17"/>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7"/>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7"/>
              <p:cNvGrpSpPr/>
              <p:nvPr/>
            </p:nvGrpSpPr>
            <p:grpSpPr>
              <a:xfrm rot="-2700000" flipH="1">
                <a:off x="-216370" y="1084101"/>
                <a:ext cx="708093" cy="708493"/>
                <a:chOff x="3678700" y="407275"/>
                <a:chExt cx="708100" cy="708500"/>
              </a:xfrm>
            </p:grpSpPr>
            <p:sp>
              <p:nvSpPr>
                <p:cNvPr id="708" name="Google Shape;708;p1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 name="Google Shape;715;p17"/>
            <p:cNvGrpSpPr/>
            <p:nvPr/>
          </p:nvGrpSpPr>
          <p:grpSpPr>
            <a:xfrm rot="10800000">
              <a:off x="6566100" y="233963"/>
              <a:ext cx="4558967" cy="134100"/>
              <a:chOff x="796100" y="3019701"/>
              <a:chExt cx="4558967" cy="134100"/>
            </a:xfrm>
          </p:grpSpPr>
          <p:sp>
            <p:nvSpPr>
              <p:cNvPr id="716" name="Google Shape;716;p1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7" name="Google Shape;717;p1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718" name="Google Shape;718;p1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10_1_1_1">
    <p:spTree>
      <p:nvGrpSpPr>
        <p:cNvPr id="1" name="Shape 719"/>
        <p:cNvGrpSpPr/>
        <p:nvPr/>
      </p:nvGrpSpPr>
      <p:grpSpPr>
        <a:xfrm>
          <a:off x="0" y="0"/>
          <a:ext cx="0" cy="0"/>
          <a:chOff x="0" y="0"/>
          <a:chExt cx="0" cy="0"/>
        </a:xfrm>
      </p:grpSpPr>
      <p:grpSp>
        <p:nvGrpSpPr>
          <p:cNvPr id="720" name="Google Shape;720;p18"/>
          <p:cNvGrpSpPr/>
          <p:nvPr/>
        </p:nvGrpSpPr>
        <p:grpSpPr>
          <a:xfrm>
            <a:off x="5404975" y="2221118"/>
            <a:ext cx="4263000" cy="3617400"/>
            <a:chOff x="5328775" y="2221118"/>
            <a:chExt cx="4263000" cy="3617400"/>
          </a:xfrm>
        </p:grpSpPr>
        <p:sp>
          <p:nvSpPr>
            <p:cNvPr id="721" name="Google Shape;721;p18"/>
            <p:cNvSpPr/>
            <p:nvPr/>
          </p:nvSpPr>
          <p:spPr>
            <a:xfrm>
              <a:off x="5328775" y="2221118"/>
              <a:ext cx="4263000" cy="3617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18"/>
            <p:cNvGrpSpPr/>
            <p:nvPr/>
          </p:nvGrpSpPr>
          <p:grpSpPr>
            <a:xfrm>
              <a:off x="7218100" y="4855088"/>
              <a:ext cx="931125" cy="525763"/>
              <a:chOff x="7218100" y="4855088"/>
              <a:chExt cx="931125" cy="525763"/>
            </a:xfrm>
          </p:grpSpPr>
          <p:grpSp>
            <p:nvGrpSpPr>
              <p:cNvPr id="723" name="Google Shape;723;p18"/>
              <p:cNvGrpSpPr/>
              <p:nvPr/>
            </p:nvGrpSpPr>
            <p:grpSpPr>
              <a:xfrm>
                <a:off x="7710025" y="4941750"/>
                <a:ext cx="439200" cy="439100"/>
                <a:chOff x="1101075" y="2142375"/>
                <a:chExt cx="439200" cy="439100"/>
              </a:xfrm>
            </p:grpSpPr>
            <p:sp>
              <p:nvSpPr>
                <p:cNvPr id="724" name="Google Shape;724;p1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18"/>
              <p:cNvGrpSpPr/>
              <p:nvPr/>
            </p:nvGrpSpPr>
            <p:grpSpPr>
              <a:xfrm>
                <a:off x="7218100" y="4855088"/>
                <a:ext cx="439200" cy="439100"/>
                <a:chOff x="1101075" y="2142375"/>
                <a:chExt cx="439200" cy="439100"/>
              </a:xfrm>
            </p:grpSpPr>
            <p:sp>
              <p:nvSpPr>
                <p:cNvPr id="727" name="Google Shape;727;p1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9" name="Google Shape;72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30" name="Google Shape;730;p18"/>
          <p:cNvGrpSpPr/>
          <p:nvPr/>
        </p:nvGrpSpPr>
        <p:grpSpPr>
          <a:xfrm>
            <a:off x="-2175000" y="3012192"/>
            <a:ext cx="3701086" cy="3345172"/>
            <a:chOff x="-1886500" y="2599117"/>
            <a:chExt cx="3701086" cy="3345172"/>
          </a:xfrm>
        </p:grpSpPr>
        <p:pic>
          <p:nvPicPr>
            <p:cNvPr id="731" name="Google Shape;731;p18"/>
            <p:cNvPicPr preferRelativeResize="0"/>
            <p:nvPr/>
          </p:nvPicPr>
          <p:blipFill rotWithShape="1">
            <a:blip r:embed="rId2"/>
            <a:srcRect l="16960" t="24718" r="7121" b="26177"/>
            <a:stretch>
              <a:fillRect/>
            </a:stretch>
          </p:blipFill>
          <p:spPr>
            <a:xfrm rot="10800000">
              <a:off x="-1886500" y="3119537"/>
              <a:ext cx="3701086" cy="2824751"/>
            </a:xfrm>
            <a:prstGeom prst="rect">
              <a:avLst/>
            </a:prstGeom>
            <a:noFill/>
            <a:ln>
              <a:noFill/>
            </a:ln>
          </p:spPr>
        </p:pic>
        <p:sp>
          <p:nvSpPr>
            <p:cNvPr id="732" name="Google Shape;732;p18"/>
            <p:cNvSpPr/>
            <p:nvPr/>
          </p:nvSpPr>
          <p:spPr>
            <a:xfrm rot="10800000">
              <a:off x="-402274" y="2599117"/>
              <a:ext cx="1201697" cy="2824744"/>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rot="10800000">
              <a:off x="-207237" y="2599870"/>
              <a:ext cx="1201697" cy="2824744"/>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18"/>
            <p:cNvGrpSpPr/>
            <p:nvPr/>
          </p:nvGrpSpPr>
          <p:grpSpPr>
            <a:xfrm rot="10800000">
              <a:off x="-37979" y="5013439"/>
              <a:ext cx="134004" cy="134004"/>
              <a:chOff x="8356813" y="1074288"/>
              <a:chExt cx="351900" cy="351900"/>
            </a:xfrm>
          </p:grpSpPr>
          <p:sp>
            <p:nvSpPr>
              <p:cNvPr id="735" name="Google Shape;735;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18"/>
            <p:cNvGrpSpPr/>
            <p:nvPr/>
          </p:nvGrpSpPr>
          <p:grpSpPr>
            <a:xfrm rot="10800000">
              <a:off x="447446" y="4173589"/>
              <a:ext cx="134004" cy="134004"/>
              <a:chOff x="8356813" y="1074288"/>
              <a:chExt cx="351900" cy="351900"/>
            </a:xfrm>
          </p:grpSpPr>
          <p:sp>
            <p:nvSpPr>
              <p:cNvPr id="738" name="Google Shape;738;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18"/>
            <p:cNvGrpSpPr/>
            <p:nvPr/>
          </p:nvGrpSpPr>
          <p:grpSpPr>
            <a:xfrm rot="10800000">
              <a:off x="539621" y="2985514"/>
              <a:ext cx="134004" cy="134004"/>
              <a:chOff x="8356813" y="1074288"/>
              <a:chExt cx="351900" cy="351900"/>
            </a:xfrm>
          </p:grpSpPr>
          <p:sp>
            <p:nvSpPr>
              <p:cNvPr id="741" name="Google Shape;741;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18"/>
          <p:cNvGrpSpPr/>
          <p:nvPr/>
        </p:nvGrpSpPr>
        <p:grpSpPr>
          <a:xfrm>
            <a:off x="5928900" y="-249669"/>
            <a:ext cx="5688165" cy="3493826"/>
            <a:chOff x="5852700" y="-249669"/>
            <a:chExt cx="5688165" cy="3493826"/>
          </a:xfrm>
        </p:grpSpPr>
        <p:grpSp>
          <p:nvGrpSpPr>
            <p:cNvPr id="744" name="Google Shape;744;p18"/>
            <p:cNvGrpSpPr/>
            <p:nvPr/>
          </p:nvGrpSpPr>
          <p:grpSpPr>
            <a:xfrm>
              <a:off x="8783705" y="1899359"/>
              <a:ext cx="402160" cy="1344798"/>
              <a:chOff x="8668555" y="1976884"/>
              <a:chExt cx="402160" cy="1344798"/>
            </a:xfrm>
          </p:grpSpPr>
          <p:sp>
            <p:nvSpPr>
              <p:cNvPr id="745" name="Google Shape;745;p18"/>
              <p:cNvSpPr/>
              <p:nvPr/>
            </p:nvSpPr>
            <p:spPr>
              <a:xfrm flipH="1">
                <a:off x="8823846" y="2094964"/>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8"/>
              <p:cNvSpPr/>
              <p:nvPr/>
            </p:nvSpPr>
            <p:spPr>
              <a:xfrm flipH="1">
                <a:off x="8668555" y="19768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8"/>
            <p:cNvGrpSpPr/>
            <p:nvPr/>
          </p:nvGrpSpPr>
          <p:grpSpPr>
            <a:xfrm>
              <a:off x="8598675" y="1421188"/>
              <a:ext cx="904666" cy="726121"/>
              <a:chOff x="7945225" y="4302000"/>
              <a:chExt cx="904666" cy="726121"/>
            </a:xfrm>
          </p:grpSpPr>
          <p:sp>
            <p:nvSpPr>
              <p:cNvPr id="748" name="Google Shape;748;p1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18"/>
            <p:cNvGrpSpPr/>
            <p:nvPr/>
          </p:nvGrpSpPr>
          <p:grpSpPr>
            <a:xfrm rot="10800000" flipH="1">
              <a:off x="7579756" y="-249669"/>
              <a:ext cx="2601921" cy="2438355"/>
              <a:chOff x="7340128" y="2866613"/>
              <a:chExt cx="2439225" cy="2438355"/>
            </a:xfrm>
          </p:grpSpPr>
          <p:sp>
            <p:nvSpPr>
              <p:cNvPr id="752" name="Google Shape;752;p18"/>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8"/>
            <p:cNvSpPr/>
            <p:nvPr/>
          </p:nvSpPr>
          <p:spPr>
            <a:xfrm rot="5400000" flipH="1">
              <a:off x="6551329" y="-89601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18"/>
            <p:cNvGrpSpPr/>
            <p:nvPr/>
          </p:nvGrpSpPr>
          <p:grpSpPr>
            <a:xfrm>
              <a:off x="6917731" y="246011"/>
              <a:ext cx="4623133" cy="134070"/>
              <a:chOff x="6917731" y="246011"/>
              <a:chExt cx="4623133" cy="134070"/>
            </a:xfrm>
          </p:grpSpPr>
          <p:sp>
            <p:nvSpPr>
              <p:cNvPr id="756" name="Google Shape;756;p18"/>
              <p:cNvSpPr/>
              <p:nvPr/>
            </p:nvSpPr>
            <p:spPr>
              <a:xfrm flipH="1">
                <a:off x="6917731" y="246011"/>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flipH="1">
                <a:off x="6947845" y="276153"/>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18"/>
              <p:cNvCxnSpPr/>
              <p:nvPr/>
            </p:nvCxnSpPr>
            <p:spPr>
              <a:xfrm rot="10800000">
                <a:off x="7013865" y="313050"/>
                <a:ext cx="45270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19"/>
          <p:cNvSpPr txBox="1">
            <a:spLocks noGrp="1"/>
          </p:cNvSpPr>
          <p:nvPr>
            <p:ph type="subTitle" idx="2"/>
          </p:nvPr>
        </p:nvSpPr>
        <p:spPr>
          <a:xfrm>
            <a:off x="720000"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19"/>
            <p:cNvPicPr preferRelativeResize="0"/>
            <p:nvPr/>
          </p:nvPicPr>
          <p:blipFill rotWithShape="1">
            <a:blip r:embed="rId2"/>
            <a:srcRect l="16960" t="24718" r="7121" b="26177"/>
            <a:stretch>
              <a:fillRect/>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98"/>
        <p:cNvGrpSpPr/>
        <p:nvPr/>
      </p:nvGrpSpPr>
      <p:grpSpPr>
        <a:xfrm>
          <a:off x="0" y="0"/>
          <a:ext cx="0" cy="0"/>
          <a:chOff x="0" y="0"/>
          <a:chExt cx="0" cy="0"/>
        </a:xfrm>
      </p:grpSpPr>
      <p:sp>
        <p:nvSpPr>
          <p:cNvPr id="799" name="Google Shape;799;p20"/>
          <p:cNvSpPr txBox="1">
            <a:spLocks noGrp="1"/>
          </p:cNvSpPr>
          <p:nvPr>
            <p:ph type="title"/>
          </p:nvPr>
        </p:nvSpPr>
        <p:spPr>
          <a:xfrm>
            <a:off x="720000" y="1565925"/>
            <a:ext cx="2799000" cy="76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0" name="Google Shape;800;p20"/>
          <p:cNvSpPr txBox="1">
            <a:spLocks noGrp="1"/>
          </p:cNvSpPr>
          <p:nvPr>
            <p:ph type="subTitle" idx="1"/>
          </p:nvPr>
        </p:nvSpPr>
        <p:spPr>
          <a:xfrm>
            <a:off x="720000" y="2326750"/>
            <a:ext cx="2799000" cy="112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01" name="Google Shape;801;p20"/>
          <p:cNvGrpSpPr/>
          <p:nvPr/>
        </p:nvGrpSpPr>
        <p:grpSpPr>
          <a:xfrm>
            <a:off x="-1623735" y="2499757"/>
            <a:ext cx="5119205" cy="4373890"/>
            <a:chOff x="-1547535" y="2499757"/>
            <a:chExt cx="5119205" cy="4373890"/>
          </a:xfrm>
        </p:grpSpPr>
        <p:pic>
          <p:nvPicPr>
            <p:cNvPr id="802" name="Google Shape;802;p20"/>
            <p:cNvPicPr preferRelativeResize="0"/>
            <p:nvPr/>
          </p:nvPicPr>
          <p:blipFill rotWithShape="1">
            <a:blip r:embed="rId2"/>
            <a:srcRect l="16960" t="24718" r="7121" b="26177"/>
            <a:stretch>
              <a:fillRect/>
            </a:stretch>
          </p:blipFill>
          <p:spPr>
            <a:xfrm rot="-5400000">
              <a:off x="-1751185" y="3417285"/>
              <a:ext cx="3920501" cy="2992224"/>
            </a:xfrm>
            <a:prstGeom prst="rect">
              <a:avLst/>
            </a:prstGeom>
            <a:noFill/>
            <a:ln>
              <a:noFill/>
            </a:ln>
          </p:spPr>
        </p:pic>
        <p:grpSp>
          <p:nvGrpSpPr>
            <p:cNvPr id="803" name="Google Shape;803;p20"/>
            <p:cNvGrpSpPr/>
            <p:nvPr/>
          </p:nvGrpSpPr>
          <p:grpSpPr>
            <a:xfrm rot="-5400000">
              <a:off x="123777" y="4587830"/>
              <a:ext cx="480890" cy="481200"/>
              <a:chOff x="959750" y="3039275"/>
              <a:chExt cx="582050" cy="582425"/>
            </a:xfrm>
          </p:grpSpPr>
          <p:sp>
            <p:nvSpPr>
              <p:cNvPr id="804" name="Google Shape;804;p2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20"/>
            <p:cNvGrpSpPr/>
            <p:nvPr/>
          </p:nvGrpSpPr>
          <p:grpSpPr>
            <a:xfrm rot="-5400000">
              <a:off x="-564590" y="2079321"/>
              <a:ext cx="3153315" cy="5119205"/>
              <a:chOff x="6643701" y="816087"/>
              <a:chExt cx="3153315" cy="5119205"/>
            </a:xfrm>
          </p:grpSpPr>
          <p:sp>
            <p:nvSpPr>
              <p:cNvPr id="812" name="Google Shape;812;p20"/>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20"/>
              <p:cNvGrpSpPr/>
              <p:nvPr/>
            </p:nvGrpSpPr>
            <p:grpSpPr>
              <a:xfrm>
                <a:off x="8062611" y="3503222"/>
                <a:ext cx="134004" cy="134004"/>
                <a:chOff x="8356813" y="1074288"/>
                <a:chExt cx="351900" cy="351900"/>
              </a:xfrm>
            </p:grpSpPr>
            <p:sp>
              <p:nvSpPr>
                <p:cNvPr id="814" name="Google Shape;814;p2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20"/>
              <p:cNvGrpSpPr/>
              <p:nvPr/>
            </p:nvGrpSpPr>
            <p:grpSpPr>
              <a:xfrm>
                <a:off x="7678536" y="3129397"/>
                <a:ext cx="134004" cy="134004"/>
                <a:chOff x="8356813" y="1074288"/>
                <a:chExt cx="351900" cy="351900"/>
              </a:xfrm>
            </p:grpSpPr>
            <p:sp>
              <p:nvSpPr>
                <p:cNvPr id="817" name="Google Shape;817;p2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20"/>
              <p:cNvGrpSpPr/>
              <p:nvPr/>
            </p:nvGrpSpPr>
            <p:grpSpPr>
              <a:xfrm>
                <a:off x="8671986" y="2443197"/>
                <a:ext cx="134004" cy="134004"/>
                <a:chOff x="8356813" y="1074288"/>
                <a:chExt cx="351900" cy="351900"/>
              </a:xfrm>
            </p:grpSpPr>
            <p:sp>
              <p:nvSpPr>
                <p:cNvPr id="820" name="Google Shape;820;p2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 name="Google Shape;822;p20"/>
            <p:cNvSpPr/>
            <p:nvPr/>
          </p:nvSpPr>
          <p:spPr>
            <a:xfrm>
              <a:off x="-630272" y="2499757"/>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20"/>
            <p:cNvGrpSpPr/>
            <p:nvPr/>
          </p:nvGrpSpPr>
          <p:grpSpPr>
            <a:xfrm rot="-5400000">
              <a:off x="99300" y="3411735"/>
              <a:ext cx="88151" cy="2151709"/>
              <a:chOff x="3054755" y="4367024"/>
              <a:chExt cx="88142" cy="1137387"/>
            </a:xfrm>
          </p:grpSpPr>
          <p:sp>
            <p:nvSpPr>
              <p:cNvPr id="824" name="Google Shape;824;p20"/>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20"/>
            <p:cNvGrpSpPr/>
            <p:nvPr/>
          </p:nvGrpSpPr>
          <p:grpSpPr>
            <a:xfrm rot="-5400000">
              <a:off x="-28713" y="3651410"/>
              <a:ext cx="88151" cy="2151709"/>
              <a:chOff x="3054755" y="4367024"/>
              <a:chExt cx="88142" cy="1137387"/>
            </a:xfrm>
          </p:grpSpPr>
          <p:sp>
            <p:nvSpPr>
              <p:cNvPr id="827" name="Google Shape;827;p20"/>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0"/>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9" name="Google Shape;829;p20"/>
          <p:cNvGrpSpPr/>
          <p:nvPr/>
        </p:nvGrpSpPr>
        <p:grpSpPr>
          <a:xfrm rot="-5400000">
            <a:off x="7274810" y="-1067450"/>
            <a:ext cx="3920501" cy="3213899"/>
            <a:chOff x="6643710" y="2822113"/>
            <a:chExt cx="3920501" cy="3213899"/>
          </a:xfrm>
        </p:grpSpPr>
        <p:pic>
          <p:nvPicPr>
            <p:cNvPr id="830" name="Google Shape;830;p20"/>
            <p:cNvPicPr preferRelativeResize="0"/>
            <p:nvPr/>
          </p:nvPicPr>
          <p:blipFill rotWithShape="1">
            <a:blip r:embed="rId2"/>
            <a:srcRect l="16960" t="24718" r="7121" b="26177"/>
            <a:stretch>
              <a:fillRect/>
            </a:stretch>
          </p:blipFill>
          <p:spPr>
            <a:xfrm>
              <a:off x="6643710" y="3043787"/>
              <a:ext cx="3920501" cy="2992224"/>
            </a:xfrm>
            <a:prstGeom prst="rect">
              <a:avLst/>
            </a:prstGeom>
            <a:noFill/>
            <a:ln>
              <a:noFill/>
            </a:ln>
          </p:spPr>
        </p:pic>
        <p:sp>
          <p:nvSpPr>
            <p:cNvPr id="831" name="Google Shape;831;p20"/>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0"/>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0"/>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20"/>
            <p:cNvGrpSpPr/>
            <p:nvPr/>
          </p:nvGrpSpPr>
          <p:grpSpPr>
            <a:xfrm>
              <a:off x="8671987" y="3471620"/>
              <a:ext cx="699928" cy="1651024"/>
              <a:chOff x="8337812" y="3492483"/>
              <a:chExt cx="699928" cy="1651024"/>
            </a:xfrm>
          </p:grpSpPr>
          <p:sp>
            <p:nvSpPr>
              <p:cNvPr id="835" name="Google Shape;835;p2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0"/>
            <p:cNvGrpSpPr/>
            <p:nvPr/>
          </p:nvGrpSpPr>
          <p:grpSpPr>
            <a:xfrm>
              <a:off x="8279400" y="4281138"/>
              <a:ext cx="904666" cy="726121"/>
              <a:chOff x="7945225" y="4302000"/>
              <a:chExt cx="904666" cy="726121"/>
            </a:xfrm>
          </p:grpSpPr>
          <p:sp>
            <p:nvSpPr>
              <p:cNvPr id="839" name="Google Shape;839;p2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panose="00000600000000000000"/>
                <a:ea typeface="Poppins" panose="00000600000000000000"/>
                <a:cs typeface="Poppins" panose="00000600000000000000"/>
                <a:sym typeface="Poppins" panose="00000600000000000000"/>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42"/>
        <p:cNvGrpSpPr/>
        <p:nvPr/>
      </p:nvGrpSpPr>
      <p:grpSpPr>
        <a:xfrm>
          <a:off x="0" y="0"/>
          <a:ext cx="0" cy="0"/>
          <a:chOff x="0" y="0"/>
          <a:chExt cx="0" cy="0"/>
        </a:xfrm>
      </p:grpSpPr>
      <p:sp>
        <p:nvSpPr>
          <p:cNvPr id="843" name="Google Shape;8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4" name="Google Shape;844;p21"/>
          <p:cNvSpPr txBox="1">
            <a:spLocks noGrp="1"/>
          </p:cNvSpPr>
          <p:nvPr>
            <p:ph type="body" idx="1"/>
          </p:nvPr>
        </p:nvSpPr>
        <p:spPr>
          <a:xfrm>
            <a:off x="720000" y="1139550"/>
            <a:ext cx="4528500" cy="69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845" name="Google Shape;845;p21"/>
          <p:cNvGrpSpPr/>
          <p:nvPr/>
        </p:nvGrpSpPr>
        <p:grpSpPr>
          <a:xfrm>
            <a:off x="6846993" y="-1382193"/>
            <a:ext cx="4230595" cy="4230595"/>
            <a:chOff x="6597168" y="-1305993"/>
            <a:chExt cx="4230595" cy="4230595"/>
          </a:xfrm>
        </p:grpSpPr>
        <p:sp>
          <p:nvSpPr>
            <p:cNvPr id="846" name="Google Shape;846;p21"/>
            <p:cNvSpPr/>
            <p:nvPr/>
          </p:nvSpPr>
          <p:spPr>
            <a:xfrm rot="-8100000" flipH="1">
              <a:off x="7249845" y="-719557"/>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8355611" y="-2920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1"/>
            <p:cNvSpPr/>
            <p:nvPr/>
          </p:nvSpPr>
          <p:spPr>
            <a:xfrm>
              <a:off x="8608100" y="703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21"/>
            <p:cNvGrpSpPr/>
            <p:nvPr/>
          </p:nvGrpSpPr>
          <p:grpSpPr>
            <a:xfrm>
              <a:off x="8449011" y="1244697"/>
              <a:ext cx="134100" cy="134100"/>
              <a:chOff x="-1999139" y="3143772"/>
              <a:chExt cx="134100" cy="134100"/>
            </a:xfrm>
          </p:grpSpPr>
          <p:sp>
            <p:nvSpPr>
              <p:cNvPr id="850" name="Google Shape;850;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21"/>
            <p:cNvGrpSpPr/>
            <p:nvPr/>
          </p:nvGrpSpPr>
          <p:grpSpPr>
            <a:xfrm>
              <a:off x="8577286" y="2178484"/>
              <a:ext cx="134100" cy="134100"/>
              <a:chOff x="-1999139" y="3143772"/>
              <a:chExt cx="134100" cy="134100"/>
            </a:xfrm>
          </p:grpSpPr>
          <p:sp>
            <p:nvSpPr>
              <p:cNvPr id="853" name="Google Shape;853;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1"/>
            <p:cNvGrpSpPr/>
            <p:nvPr/>
          </p:nvGrpSpPr>
          <p:grpSpPr>
            <a:xfrm>
              <a:off x="8526386" y="311022"/>
              <a:ext cx="134004" cy="134004"/>
              <a:chOff x="8356813" y="1074288"/>
              <a:chExt cx="351900" cy="351900"/>
            </a:xfrm>
          </p:grpSpPr>
          <p:sp>
            <p:nvSpPr>
              <p:cNvPr id="856" name="Google Shape;856;p2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8" name="Google Shape;858;p21"/>
            <p:cNvPicPr preferRelativeResize="0"/>
            <p:nvPr/>
          </p:nvPicPr>
          <p:blipFill rotWithShape="1">
            <a:blip r:embed="rId2"/>
            <a:srcRect l="16960" t="24718" r="7121" b="26177"/>
            <a:stretch>
              <a:fillRect/>
            </a:stretch>
          </p:blipFill>
          <p:spPr>
            <a:xfrm>
              <a:off x="6929350" y="-1036475"/>
              <a:ext cx="2441950" cy="1863749"/>
            </a:xfrm>
            <a:prstGeom prst="rect">
              <a:avLst/>
            </a:prstGeom>
            <a:noFill/>
            <a:ln>
              <a:noFill/>
            </a:ln>
          </p:spPr>
        </p:pic>
      </p:grpSp>
      <p:grpSp>
        <p:nvGrpSpPr>
          <p:cNvPr id="859" name="Google Shape;859;p21"/>
          <p:cNvGrpSpPr/>
          <p:nvPr/>
        </p:nvGrpSpPr>
        <p:grpSpPr>
          <a:xfrm rot="5400000">
            <a:off x="-1981527" y="1924690"/>
            <a:ext cx="6191222" cy="6191222"/>
            <a:chOff x="-2825827" y="1271890"/>
            <a:chExt cx="6191222" cy="6191222"/>
          </a:xfrm>
        </p:grpSpPr>
        <p:pic>
          <p:nvPicPr>
            <p:cNvPr id="860" name="Google Shape;860;p21"/>
            <p:cNvPicPr preferRelativeResize="0"/>
            <p:nvPr/>
          </p:nvPicPr>
          <p:blipFill rotWithShape="1">
            <a:blip r:embed="rId2"/>
            <a:srcRect l="16960" t="24718" r="7121" b="26177"/>
            <a:stretch>
              <a:fillRect/>
            </a:stretch>
          </p:blipFill>
          <p:spPr>
            <a:xfrm>
              <a:off x="-680950" y="3866725"/>
              <a:ext cx="2441950" cy="1863749"/>
            </a:xfrm>
            <a:prstGeom prst="rect">
              <a:avLst/>
            </a:prstGeom>
            <a:noFill/>
            <a:ln>
              <a:noFill/>
            </a:ln>
          </p:spPr>
        </p:pic>
        <p:grpSp>
          <p:nvGrpSpPr>
            <p:cNvPr id="861" name="Google Shape;861;p21"/>
            <p:cNvGrpSpPr/>
            <p:nvPr/>
          </p:nvGrpSpPr>
          <p:grpSpPr>
            <a:xfrm>
              <a:off x="-2825827" y="1271890"/>
              <a:ext cx="6191222" cy="6191222"/>
              <a:chOff x="-2825827" y="1271890"/>
              <a:chExt cx="6191222" cy="6191222"/>
            </a:xfrm>
          </p:grpSpPr>
          <p:sp>
            <p:nvSpPr>
              <p:cNvPr id="862" name="Google Shape;862;p21"/>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1"/>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 name="Google Shape;864;p21"/>
              <p:cNvGrpSpPr/>
              <p:nvPr/>
            </p:nvGrpSpPr>
            <p:grpSpPr>
              <a:xfrm rot="10800000">
                <a:off x="384881" y="3042905"/>
                <a:ext cx="134100" cy="134100"/>
                <a:chOff x="-1999139" y="3143772"/>
                <a:chExt cx="134100" cy="134100"/>
              </a:xfrm>
            </p:grpSpPr>
            <p:sp>
              <p:nvSpPr>
                <p:cNvPr id="865" name="Google Shape;865;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21"/>
              <p:cNvGrpSpPr/>
              <p:nvPr/>
            </p:nvGrpSpPr>
            <p:grpSpPr>
              <a:xfrm rot="10800000">
                <a:off x="146106" y="3710980"/>
                <a:ext cx="134100" cy="134100"/>
                <a:chOff x="-1999139" y="3143772"/>
                <a:chExt cx="134100" cy="134100"/>
              </a:xfrm>
            </p:grpSpPr>
            <p:sp>
              <p:nvSpPr>
                <p:cNvPr id="868" name="Google Shape;868;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21"/>
              <p:cNvGrpSpPr/>
              <p:nvPr/>
            </p:nvGrpSpPr>
            <p:grpSpPr>
              <a:xfrm>
                <a:off x="-102297" y="3780153"/>
                <a:ext cx="939901" cy="2449421"/>
                <a:chOff x="-102297" y="3780153"/>
                <a:chExt cx="939901" cy="2449421"/>
              </a:xfrm>
            </p:grpSpPr>
            <p:sp>
              <p:nvSpPr>
                <p:cNvPr id="871" name="Google Shape;871;p21"/>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1"/>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21"/>
                <p:cNvGrpSpPr/>
                <p:nvPr/>
              </p:nvGrpSpPr>
              <p:grpSpPr>
                <a:xfrm rot="10800000">
                  <a:off x="532825" y="5492502"/>
                  <a:ext cx="134004" cy="134004"/>
                  <a:chOff x="8356813" y="1074288"/>
                  <a:chExt cx="351900" cy="351900"/>
                </a:xfrm>
              </p:grpSpPr>
              <p:sp>
                <p:nvSpPr>
                  <p:cNvPr id="874" name="Google Shape;874;p2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876"/>
        <p:cNvGrpSpPr/>
        <p:nvPr/>
      </p:nvGrpSpPr>
      <p:grpSpPr>
        <a:xfrm>
          <a:off x="0" y="0"/>
          <a:ext cx="0" cy="0"/>
          <a:chOff x="0" y="0"/>
          <a:chExt cx="0" cy="0"/>
        </a:xfrm>
      </p:grpSpPr>
      <p:grpSp>
        <p:nvGrpSpPr>
          <p:cNvPr id="877" name="Google Shape;877;p22"/>
          <p:cNvGrpSpPr/>
          <p:nvPr/>
        </p:nvGrpSpPr>
        <p:grpSpPr>
          <a:xfrm>
            <a:off x="4582521" y="2433470"/>
            <a:ext cx="5022035" cy="4764449"/>
            <a:chOff x="4571996" y="2268220"/>
            <a:chExt cx="5022035" cy="4764449"/>
          </a:xfrm>
        </p:grpSpPr>
        <p:pic>
          <p:nvPicPr>
            <p:cNvPr id="878" name="Google Shape;878;p22"/>
            <p:cNvPicPr preferRelativeResize="0"/>
            <p:nvPr/>
          </p:nvPicPr>
          <p:blipFill rotWithShape="1">
            <a:blip r:embed="rId2"/>
            <a:srcRect l="16960" t="24718" r="7121" b="26177"/>
            <a:stretch>
              <a:fillRect/>
            </a:stretch>
          </p:blipFill>
          <p:spPr>
            <a:xfrm flipH="1">
              <a:off x="5978271" y="3376950"/>
              <a:ext cx="3615750" cy="2759625"/>
            </a:xfrm>
            <a:prstGeom prst="rect">
              <a:avLst/>
            </a:prstGeom>
            <a:noFill/>
            <a:ln>
              <a:noFill/>
            </a:ln>
          </p:spPr>
        </p:pic>
        <p:grpSp>
          <p:nvGrpSpPr>
            <p:cNvPr id="879" name="Google Shape;879;p22"/>
            <p:cNvGrpSpPr/>
            <p:nvPr/>
          </p:nvGrpSpPr>
          <p:grpSpPr>
            <a:xfrm rot="10800000">
              <a:off x="4571996" y="2268220"/>
              <a:ext cx="5022035" cy="4764449"/>
              <a:chOff x="-494406" y="-1584825"/>
              <a:chExt cx="4397193" cy="4171657"/>
            </a:xfrm>
          </p:grpSpPr>
          <p:grpSp>
            <p:nvGrpSpPr>
              <p:cNvPr id="880" name="Google Shape;880;p22"/>
              <p:cNvGrpSpPr/>
              <p:nvPr/>
            </p:nvGrpSpPr>
            <p:grpSpPr>
              <a:xfrm>
                <a:off x="245875" y="-51824"/>
                <a:ext cx="208200" cy="1824700"/>
                <a:chOff x="1040050" y="3812126"/>
                <a:chExt cx="208200" cy="1824700"/>
              </a:xfrm>
            </p:grpSpPr>
            <p:sp>
              <p:nvSpPr>
                <p:cNvPr id="881" name="Google Shape;881;p22"/>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22"/>
              <p:cNvGrpSpPr/>
              <p:nvPr/>
            </p:nvGrpSpPr>
            <p:grpSpPr>
              <a:xfrm rot="-8100000">
                <a:off x="540898" y="-1172741"/>
                <a:ext cx="2552124" cy="3347490"/>
                <a:chOff x="2976325" y="908175"/>
                <a:chExt cx="4028179" cy="5283555"/>
              </a:xfrm>
            </p:grpSpPr>
            <p:sp>
              <p:nvSpPr>
                <p:cNvPr id="884" name="Google Shape;884;p22"/>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22"/>
              <p:cNvGrpSpPr/>
              <p:nvPr/>
            </p:nvGrpSpPr>
            <p:grpSpPr>
              <a:xfrm>
                <a:off x="-1" y="621223"/>
                <a:ext cx="699940" cy="478601"/>
                <a:chOff x="39722" y="4349021"/>
                <a:chExt cx="1061964" cy="726143"/>
              </a:xfrm>
            </p:grpSpPr>
            <p:grpSp>
              <p:nvGrpSpPr>
                <p:cNvPr id="888" name="Google Shape;888;p22"/>
                <p:cNvGrpSpPr/>
                <p:nvPr/>
              </p:nvGrpSpPr>
              <p:grpSpPr>
                <a:xfrm rot="2700000">
                  <a:off x="140502" y="4460924"/>
                  <a:ext cx="524584" cy="502337"/>
                  <a:chOff x="1189791" y="-1767331"/>
                  <a:chExt cx="904284" cy="865933"/>
                </a:xfrm>
              </p:grpSpPr>
              <p:sp>
                <p:nvSpPr>
                  <p:cNvPr id="889" name="Google Shape;88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22"/>
                  <p:cNvGrpSpPr/>
                  <p:nvPr/>
                </p:nvGrpSpPr>
                <p:grpSpPr>
                  <a:xfrm>
                    <a:off x="1232795" y="-1740829"/>
                    <a:ext cx="717621" cy="717392"/>
                    <a:chOff x="1483457" y="3953671"/>
                    <a:chExt cx="717621" cy="717392"/>
                  </a:xfrm>
                </p:grpSpPr>
                <p:sp>
                  <p:nvSpPr>
                    <p:cNvPr id="891" name="Google Shape;89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6" name="Google Shape;89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2"/>
              <p:cNvGrpSpPr/>
              <p:nvPr/>
            </p:nvGrpSpPr>
            <p:grpSpPr>
              <a:xfrm>
                <a:off x="955673" y="11"/>
                <a:ext cx="592576" cy="405260"/>
                <a:chOff x="39722" y="4349021"/>
                <a:chExt cx="1061964" cy="726143"/>
              </a:xfrm>
            </p:grpSpPr>
            <p:grpSp>
              <p:nvGrpSpPr>
                <p:cNvPr id="898" name="Google Shape;898;p22"/>
                <p:cNvGrpSpPr/>
                <p:nvPr/>
              </p:nvGrpSpPr>
              <p:grpSpPr>
                <a:xfrm rot="2700000">
                  <a:off x="140502" y="4460924"/>
                  <a:ext cx="524584" cy="502337"/>
                  <a:chOff x="1189791" y="-1767331"/>
                  <a:chExt cx="904284" cy="865933"/>
                </a:xfrm>
              </p:grpSpPr>
              <p:sp>
                <p:nvSpPr>
                  <p:cNvPr id="899" name="Google Shape;89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22"/>
                  <p:cNvGrpSpPr/>
                  <p:nvPr/>
                </p:nvGrpSpPr>
                <p:grpSpPr>
                  <a:xfrm>
                    <a:off x="1232795" y="-1740829"/>
                    <a:ext cx="717621" cy="717392"/>
                    <a:chOff x="1483457" y="3953671"/>
                    <a:chExt cx="717621" cy="717392"/>
                  </a:xfrm>
                </p:grpSpPr>
                <p:sp>
                  <p:nvSpPr>
                    <p:cNvPr id="901" name="Google Shape;90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6" name="Google Shape;90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22"/>
              <p:cNvGrpSpPr/>
              <p:nvPr/>
            </p:nvGrpSpPr>
            <p:grpSpPr>
              <a:xfrm>
                <a:off x="441574" y="-36652"/>
                <a:ext cx="699940" cy="478601"/>
                <a:chOff x="39722" y="4349021"/>
                <a:chExt cx="1061964" cy="726143"/>
              </a:xfrm>
            </p:grpSpPr>
            <p:grpSp>
              <p:nvGrpSpPr>
                <p:cNvPr id="908" name="Google Shape;908;p22"/>
                <p:cNvGrpSpPr/>
                <p:nvPr/>
              </p:nvGrpSpPr>
              <p:grpSpPr>
                <a:xfrm rot="2700000">
                  <a:off x="140502" y="4460924"/>
                  <a:ext cx="524584" cy="502337"/>
                  <a:chOff x="1189791" y="-1767331"/>
                  <a:chExt cx="904284" cy="865933"/>
                </a:xfrm>
              </p:grpSpPr>
              <p:sp>
                <p:nvSpPr>
                  <p:cNvPr id="909" name="Google Shape;90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22"/>
                  <p:cNvGrpSpPr/>
                  <p:nvPr/>
                </p:nvGrpSpPr>
                <p:grpSpPr>
                  <a:xfrm>
                    <a:off x="1232795" y="-1740829"/>
                    <a:ext cx="717621" cy="717392"/>
                    <a:chOff x="1483457" y="3953671"/>
                    <a:chExt cx="717621" cy="717392"/>
                  </a:xfrm>
                </p:grpSpPr>
                <p:sp>
                  <p:nvSpPr>
                    <p:cNvPr id="911" name="Google Shape;91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6" name="Google Shape;91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22"/>
              <p:cNvGrpSpPr/>
              <p:nvPr/>
            </p:nvGrpSpPr>
            <p:grpSpPr>
              <a:xfrm>
                <a:off x="-494406" y="-252396"/>
                <a:ext cx="1741563" cy="1288563"/>
                <a:chOff x="-494406" y="-252396"/>
                <a:chExt cx="1741563" cy="1288563"/>
              </a:xfrm>
            </p:grpSpPr>
            <p:sp>
              <p:nvSpPr>
                <p:cNvPr id="918" name="Google Shape;918;p22"/>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0" name="Google Shape;920;p22"/>
            <p:cNvGrpSpPr/>
            <p:nvPr/>
          </p:nvGrpSpPr>
          <p:grpSpPr>
            <a:xfrm>
              <a:off x="5643425" y="4968525"/>
              <a:ext cx="439200" cy="439100"/>
              <a:chOff x="1101075" y="2142375"/>
              <a:chExt cx="439200" cy="439100"/>
            </a:xfrm>
          </p:grpSpPr>
          <p:sp>
            <p:nvSpPr>
              <p:cNvPr id="921" name="Google Shape;921;p2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3" name="Google Shape;92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4" name="Google Shape;924;p22"/>
          <p:cNvSpPr txBox="1">
            <a:spLocks noGrp="1"/>
          </p:cNvSpPr>
          <p:nvPr>
            <p:ph type="body" idx="1"/>
          </p:nvPr>
        </p:nvSpPr>
        <p:spPr>
          <a:xfrm>
            <a:off x="720000" y="1139550"/>
            <a:ext cx="4290900" cy="3431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solidFill>
                  <a:srgbClr val="191919"/>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sp>
        <p:nvSpPr>
          <p:cNvPr id="925" name="Google Shape;925;p22"/>
          <p:cNvSpPr txBox="1">
            <a:spLocks noGrp="1"/>
          </p:cNvSpPr>
          <p:nvPr>
            <p:ph type="body" idx="2"/>
          </p:nvPr>
        </p:nvSpPr>
        <p:spPr>
          <a:xfrm>
            <a:off x="5249025" y="1139550"/>
            <a:ext cx="3174900" cy="3431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solidFill>
                  <a:srgbClr val="191919"/>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grpSp>
        <p:nvGrpSpPr>
          <p:cNvPr id="926" name="Google Shape;926;p22"/>
          <p:cNvGrpSpPr/>
          <p:nvPr/>
        </p:nvGrpSpPr>
        <p:grpSpPr>
          <a:xfrm>
            <a:off x="-913829" y="-2335097"/>
            <a:ext cx="5022161" cy="4764814"/>
            <a:chOff x="-837629" y="-2258897"/>
            <a:chExt cx="5022161" cy="4764814"/>
          </a:xfrm>
        </p:grpSpPr>
        <p:grpSp>
          <p:nvGrpSpPr>
            <p:cNvPr id="927" name="Google Shape;927;p22"/>
            <p:cNvGrpSpPr/>
            <p:nvPr/>
          </p:nvGrpSpPr>
          <p:grpSpPr>
            <a:xfrm>
              <a:off x="-837629" y="-736613"/>
              <a:ext cx="1989039" cy="1471668"/>
              <a:chOff x="-494406" y="-252396"/>
              <a:chExt cx="1741563" cy="1288563"/>
            </a:xfrm>
          </p:grpSpPr>
          <p:sp>
            <p:nvSpPr>
              <p:cNvPr id="928" name="Google Shape;928;p22"/>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2"/>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22"/>
            <p:cNvGrpSpPr/>
            <p:nvPr/>
          </p:nvGrpSpPr>
          <p:grpSpPr>
            <a:xfrm rot="-8100000">
              <a:off x="344623" y="-1788220"/>
              <a:ext cx="2915004" cy="3823461"/>
              <a:chOff x="2976325" y="908175"/>
              <a:chExt cx="4028179" cy="5283555"/>
            </a:xfrm>
          </p:grpSpPr>
          <p:sp>
            <p:nvSpPr>
              <p:cNvPr id="931" name="Google Shape;931;p22"/>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2"/>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2"/>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2"/>
            <p:cNvGrpSpPr/>
            <p:nvPr/>
          </p:nvGrpSpPr>
          <p:grpSpPr>
            <a:xfrm>
              <a:off x="-272968" y="261330"/>
              <a:ext cx="799446" cy="546640"/>
              <a:chOff x="39722" y="4349021"/>
              <a:chExt cx="1061964" cy="726143"/>
            </a:xfrm>
          </p:grpSpPr>
          <p:grpSp>
            <p:nvGrpSpPr>
              <p:cNvPr id="935" name="Google Shape;935;p22"/>
              <p:cNvGrpSpPr/>
              <p:nvPr/>
            </p:nvGrpSpPr>
            <p:grpSpPr>
              <a:xfrm rot="2700000">
                <a:off x="140502" y="4460924"/>
                <a:ext cx="524584" cy="502337"/>
                <a:chOff x="1189791" y="-1767331"/>
                <a:chExt cx="904284" cy="865933"/>
              </a:xfrm>
            </p:grpSpPr>
            <p:sp>
              <p:nvSpPr>
                <p:cNvPr id="936" name="Google Shape;936;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22"/>
                <p:cNvGrpSpPr/>
                <p:nvPr/>
              </p:nvGrpSpPr>
              <p:grpSpPr>
                <a:xfrm>
                  <a:off x="1232795" y="-1740829"/>
                  <a:ext cx="717621" cy="717392"/>
                  <a:chOff x="1483457" y="3953671"/>
                  <a:chExt cx="717621" cy="717392"/>
                </a:xfrm>
              </p:grpSpPr>
              <p:sp>
                <p:nvSpPr>
                  <p:cNvPr id="938" name="Google Shape;938;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3" name="Google Shape;943;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4" name="Google Shape;944;p22"/>
          <p:cNvGrpSpPr/>
          <p:nvPr/>
        </p:nvGrpSpPr>
        <p:grpSpPr>
          <a:xfrm>
            <a:off x="-224248" y="3297090"/>
            <a:ext cx="605804" cy="2417785"/>
            <a:chOff x="-224248" y="3297090"/>
            <a:chExt cx="605804" cy="2417785"/>
          </a:xfrm>
        </p:grpSpPr>
        <p:grpSp>
          <p:nvGrpSpPr>
            <p:cNvPr id="945" name="Google Shape;945;p22"/>
            <p:cNvGrpSpPr/>
            <p:nvPr/>
          </p:nvGrpSpPr>
          <p:grpSpPr>
            <a:xfrm>
              <a:off x="143770" y="3630885"/>
              <a:ext cx="237785" cy="2083990"/>
              <a:chOff x="1040050" y="3812126"/>
              <a:chExt cx="208200" cy="1824700"/>
            </a:xfrm>
          </p:grpSpPr>
          <p:sp>
            <p:nvSpPr>
              <p:cNvPr id="946" name="Google Shape;946;p22"/>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2"/>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22"/>
            <p:cNvGrpSpPr/>
            <p:nvPr/>
          </p:nvGrpSpPr>
          <p:grpSpPr>
            <a:xfrm rot="10800000">
              <a:off x="-224248" y="3297090"/>
              <a:ext cx="439200" cy="439100"/>
              <a:chOff x="1101075" y="2142375"/>
              <a:chExt cx="439200" cy="439100"/>
            </a:xfrm>
          </p:grpSpPr>
          <p:sp>
            <p:nvSpPr>
              <p:cNvPr id="949" name="Google Shape;949;p2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1" name="Google Shape;951;p22"/>
          <p:cNvGrpSpPr/>
          <p:nvPr/>
        </p:nvGrpSpPr>
        <p:grpSpPr>
          <a:xfrm>
            <a:off x="3585480" y="-1456810"/>
            <a:ext cx="3681465" cy="2759625"/>
            <a:chOff x="3585480" y="-1380610"/>
            <a:chExt cx="3681465" cy="2759625"/>
          </a:xfrm>
        </p:grpSpPr>
        <p:pic>
          <p:nvPicPr>
            <p:cNvPr id="952" name="Google Shape;952;p22"/>
            <p:cNvPicPr preferRelativeResize="0"/>
            <p:nvPr/>
          </p:nvPicPr>
          <p:blipFill rotWithShape="1">
            <a:blip r:embed="rId2"/>
            <a:srcRect l="16960" t="24718" r="7121" b="26177"/>
            <a:stretch>
              <a:fillRect/>
            </a:stretch>
          </p:blipFill>
          <p:spPr>
            <a:xfrm rot="10800000" flipH="1">
              <a:off x="3585480" y="-1380610"/>
              <a:ext cx="3615750" cy="2759625"/>
            </a:xfrm>
            <a:prstGeom prst="rect">
              <a:avLst/>
            </a:prstGeom>
            <a:noFill/>
            <a:ln>
              <a:noFill/>
            </a:ln>
          </p:spPr>
        </p:pic>
        <p:grpSp>
          <p:nvGrpSpPr>
            <p:cNvPr id="953" name="Google Shape;953;p22"/>
            <p:cNvGrpSpPr/>
            <p:nvPr/>
          </p:nvGrpSpPr>
          <p:grpSpPr>
            <a:xfrm>
              <a:off x="6590156" y="-232440"/>
              <a:ext cx="676790" cy="462843"/>
              <a:chOff x="39722" y="4349021"/>
              <a:chExt cx="1061964" cy="726143"/>
            </a:xfrm>
          </p:grpSpPr>
          <p:grpSp>
            <p:nvGrpSpPr>
              <p:cNvPr id="954" name="Google Shape;954;p22"/>
              <p:cNvGrpSpPr/>
              <p:nvPr/>
            </p:nvGrpSpPr>
            <p:grpSpPr>
              <a:xfrm rot="2700000">
                <a:off x="140502" y="4460924"/>
                <a:ext cx="524584" cy="502337"/>
                <a:chOff x="1189791" y="-1767331"/>
                <a:chExt cx="904284" cy="865933"/>
              </a:xfrm>
            </p:grpSpPr>
            <p:sp>
              <p:nvSpPr>
                <p:cNvPr id="955" name="Google Shape;955;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22"/>
                <p:cNvGrpSpPr/>
                <p:nvPr/>
              </p:nvGrpSpPr>
              <p:grpSpPr>
                <a:xfrm>
                  <a:off x="1232795" y="-1740829"/>
                  <a:ext cx="717621" cy="717392"/>
                  <a:chOff x="1483457" y="3953671"/>
                  <a:chExt cx="717621" cy="717392"/>
                </a:xfrm>
              </p:grpSpPr>
              <p:sp>
                <p:nvSpPr>
                  <p:cNvPr id="957" name="Google Shape;957;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2" name="Google Shape;962;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22"/>
            <p:cNvGrpSpPr/>
            <p:nvPr/>
          </p:nvGrpSpPr>
          <p:grpSpPr>
            <a:xfrm>
              <a:off x="6003005" y="-274104"/>
              <a:ext cx="799446" cy="546640"/>
              <a:chOff x="39722" y="4349021"/>
              <a:chExt cx="1061964" cy="726143"/>
            </a:xfrm>
          </p:grpSpPr>
          <p:grpSp>
            <p:nvGrpSpPr>
              <p:cNvPr id="964" name="Google Shape;964;p22"/>
              <p:cNvGrpSpPr/>
              <p:nvPr/>
            </p:nvGrpSpPr>
            <p:grpSpPr>
              <a:xfrm rot="2700000">
                <a:off x="140502" y="4460924"/>
                <a:ext cx="524584" cy="502337"/>
                <a:chOff x="1189791" y="-1767331"/>
                <a:chExt cx="904284" cy="865933"/>
              </a:xfrm>
            </p:grpSpPr>
            <p:sp>
              <p:nvSpPr>
                <p:cNvPr id="965" name="Google Shape;965;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22"/>
                <p:cNvGrpSpPr/>
                <p:nvPr/>
              </p:nvGrpSpPr>
              <p:grpSpPr>
                <a:xfrm>
                  <a:off x="1232795" y="-1740829"/>
                  <a:ext cx="717621" cy="717392"/>
                  <a:chOff x="1483457" y="3953671"/>
                  <a:chExt cx="717621" cy="717392"/>
                </a:xfrm>
              </p:grpSpPr>
              <p:sp>
                <p:nvSpPr>
                  <p:cNvPr id="967" name="Google Shape;967;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2" name="Google Shape;972;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73"/>
        <p:cNvGrpSpPr/>
        <p:nvPr/>
      </p:nvGrpSpPr>
      <p:grpSpPr>
        <a:xfrm>
          <a:off x="0" y="0"/>
          <a:ext cx="0" cy="0"/>
          <a:chOff x="0" y="0"/>
          <a:chExt cx="0" cy="0"/>
        </a:xfrm>
      </p:grpSpPr>
      <p:sp>
        <p:nvSpPr>
          <p:cNvPr id="974" name="Google Shape;97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5" name="Google Shape;975;p23"/>
          <p:cNvSpPr txBox="1">
            <a:spLocks noGrp="1"/>
          </p:cNvSpPr>
          <p:nvPr>
            <p:ph type="subTitle" idx="1"/>
          </p:nvPr>
        </p:nvSpPr>
        <p:spPr>
          <a:xfrm>
            <a:off x="713225" y="2041525"/>
            <a:ext cx="55785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6" name="Google Shape;976;p23"/>
          <p:cNvSpPr txBox="1">
            <a:spLocks noGrp="1"/>
          </p:cNvSpPr>
          <p:nvPr>
            <p:ph type="subTitle" idx="2"/>
          </p:nvPr>
        </p:nvSpPr>
        <p:spPr>
          <a:xfrm>
            <a:off x="713225" y="3366650"/>
            <a:ext cx="5578500" cy="64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7" name="Google Shape;977;p23"/>
          <p:cNvSpPr txBox="1">
            <a:spLocks noGrp="1"/>
          </p:cNvSpPr>
          <p:nvPr>
            <p:ph type="subTitle" idx="3"/>
          </p:nvPr>
        </p:nvSpPr>
        <p:spPr>
          <a:xfrm>
            <a:off x="713225" y="1679400"/>
            <a:ext cx="55785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978" name="Google Shape;978;p23"/>
          <p:cNvSpPr txBox="1">
            <a:spLocks noGrp="1"/>
          </p:cNvSpPr>
          <p:nvPr>
            <p:ph type="subTitle" idx="4"/>
          </p:nvPr>
        </p:nvSpPr>
        <p:spPr>
          <a:xfrm>
            <a:off x="713225" y="3040550"/>
            <a:ext cx="55785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grpSp>
        <p:nvGrpSpPr>
          <p:cNvPr id="979" name="Google Shape;979;p23"/>
          <p:cNvGrpSpPr/>
          <p:nvPr/>
        </p:nvGrpSpPr>
        <p:grpSpPr>
          <a:xfrm rot="-5400000" flipH="1">
            <a:off x="6239121" y="1032770"/>
            <a:ext cx="5022035" cy="4764449"/>
            <a:chOff x="4571996" y="2268220"/>
            <a:chExt cx="5022035" cy="4764449"/>
          </a:xfrm>
        </p:grpSpPr>
        <p:pic>
          <p:nvPicPr>
            <p:cNvPr id="980" name="Google Shape;980;p23"/>
            <p:cNvPicPr preferRelativeResize="0"/>
            <p:nvPr/>
          </p:nvPicPr>
          <p:blipFill rotWithShape="1">
            <a:blip r:embed="rId2"/>
            <a:srcRect l="16960" t="24718" r="7121" b="26177"/>
            <a:stretch>
              <a:fillRect/>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8" name="Google Shape;99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8" name="Google Shape;100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8" name="Google Shape;101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5" name="Google Shape;1025;p23"/>
          <p:cNvPicPr preferRelativeResize="0"/>
          <p:nvPr/>
        </p:nvPicPr>
        <p:blipFill rotWithShape="1">
          <a:blip r:embed="rId2"/>
          <a:srcRect l="16960" t="24718" r="7121" b="26177"/>
          <a:stretch>
            <a:fillRect/>
          </a:stretch>
        </p:blipFill>
        <p:spPr>
          <a:xfrm rot="5400000">
            <a:off x="-1432850" y="882950"/>
            <a:ext cx="2441950" cy="1863749"/>
          </a:xfrm>
          <a:prstGeom prst="rect">
            <a:avLst/>
          </a:prstGeom>
          <a:noFill/>
          <a:ln>
            <a:noFill/>
          </a:ln>
        </p:spPr>
      </p:pic>
      <p:grpSp>
        <p:nvGrpSpPr>
          <p:cNvPr id="1026" name="Google Shape;1026;p23"/>
          <p:cNvGrpSpPr/>
          <p:nvPr/>
        </p:nvGrpSpPr>
        <p:grpSpPr>
          <a:xfrm rot="10800000">
            <a:off x="6045700" y="237976"/>
            <a:ext cx="4558967" cy="134100"/>
            <a:chOff x="796100" y="3019701"/>
            <a:chExt cx="4558967" cy="134100"/>
          </a:xfrm>
        </p:grpSpPr>
        <p:sp>
          <p:nvSpPr>
            <p:cNvPr id="1027" name="Google Shape;1027;p2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8" name="Google Shape;1028;p23"/>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29" name="Google Shape;1029;p2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23"/>
          <p:cNvGrpSpPr/>
          <p:nvPr/>
        </p:nvGrpSpPr>
        <p:grpSpPr>
          <a:xfrm>
            <a:off x="-1143750" y="3925887"/>
            <a:ext cx="4558967" cy="1517787"/>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4" name="Google Shape;1044;p23"/>
            <p:cNvSpPr/>
            <p:nvPr/>
          </p:nvSpPr>
          <p:spPr>
            <a:xfrm rot="-5400000">
              <a:off x="362395"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 name="Google Shape;1047;p23"/>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48" name="Google Shape;1048;p2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24"/>
              <p:cNvPicPr preferRelativeResize="0"/>
              <p:nvPr/>
            </p:nvPicPr>
            <p:blipFill rotWithShape="1">
              <a:blip r:embed="rId2"/>
              <a:srcRect t="17657" b="17663"/>
              <a:stretch>
                <a:fillRect/>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2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57" name="Google Shape;1057;p2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8" name="Google Shape;1058;p24"/>
          <p:cNvSpPr txBox="1">
            <a:spLocks noGrp="1"/>
          </p:cNvSpPr>
          <p:nvPr>
            <p:ph type="subTitle" idx="1"/>
          </p:nvPr>
        </p:nvSpPr>
        <p:spPr>
          <a:xfrm>
            <a:off x="720000"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9" name="Google Shape;1059;p24"/>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0" name="Google Shape;1060;p24"/>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1" name="Google Shape;10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24"/>
          <p:cNvSpPr txBox="1">
            <a:spLocks noGrp="1"/>
          </p:cNvSpPr>
          <p:nvPr>
            <p:ph type="subTitle" idx="4"/>
          </p:nvPr>
        </p:nvSpPr>
        <p:spPr>
          <a:xfrm>
            <a:off x="720000"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063" name="Google Shape;1063;p24"/>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064" name="Google Shape;1064;p24"/>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srcRect l="16960" t="24718" r="7121" b="26177"/>
            <a:stretch>
              <a:fillRect/>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24"/>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4"/>
            <p:cNvGrpSpPr/>
            <p:nvPr/>
          </p:nvGrpSpPr>
          <p:grpSpPr>
            <a:xfrm rot="-2700000" flipH="1">
              <a:off x="-216370" y="1084101"/>
              <a:ext cx="708093" cy="708493"/>
              <a:chOff x="3678700" y="407275"/>
              <a:chExt cx="708100" cy="708500"/>
            </a:xfrm>
          </p:grpSpPr>
          <p:sp>
            <p:nvSpPr>
              <p:cNvPr id="1104" name="Google Shape;1104;p2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111"/>
        <p:cNvGrpSpPr/>
        <p:nvPr/>
      </p:nvGrpSpPr>
      <p:grpSpPr>
        <a:xfrm>
          <a:off x="0" y="0"/>
          <a:ext cx="0" cy="0"/>
          <a:chOff x="0" y="0"/>
          <a:chExt cx="0" cy="0"/>
        </a:xfrm>
      </p:grpSpPr>
      <p:sp>
        <p:nvSpPr>
          <p:cNvPr id="1112" name="Google Shape;1112;p25"/>
          <p:cNvSpPr txBox="1">
            <a:spLocks noGrp="1"/>
          </p:cNvSpPr>
          <p:nvPr>
            <p:ph type="subTitle" idx="1"/>
          </p:nvPr>
        </p:nvSpPr>
        <p:spPr>
          <a:xfrm>
            <a:off x="720000"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3" name="Google Shape;1113;p25"/>
          <p:cNvSpPr txBox="1">
            <a:spLocks noGrp="1"/>
          </p:cNvSpPr>
          <p:nvPr>
            <p:ph type="subTitle" idx="2"/>
          </p:nvPr>
        </p:nvSpPr>
        <p:spPr>
          <a:xfrm>
            <a:off x="3584484"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4" name="Google Shape;1114;p25"/>
          <p:cNvSpPr txBox="1">
            <a:spLocks noGrp="1"/>
          </p:cNvSpPr>
          <p:nvPr>
            <p:ph type="subTitle" idx="3"/>
          </p:nvPr>
        </p:nvSpPr>
        <p:spPr>
          <a:xfrm>
            <a:off x="6448975"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5" name="Google Shape;111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6" name="Google Shape;1116;p25"/>
          <p:cNvSpPr txBox="1">
            <a:spLocks noGrp="1"/>
          </p:cNvSpPr>
          <p:nvPr>
            <p:ph type="subTitle" idx="4"/>
          </p:nvPr>
        </p:nvSpPr>
        <p:spPr>
          <a:xfrm>
            <a:off x="720000"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117" name="Google Shape;1117;p25"/>
          <p:cNvSpPr txBox="1">
            <a:spLocks noGrp="1"/>
          </p:cNvSpPr>
          <p:nvPr>
            <p:ph type="subTitle" idx="5"/>
          </p:nvPr>
        </p:nvSpPr>
        <p:spPr>
          <a:xfrm>
            <a:off x="3584483"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118" name="Google Shape;1118;p25"/>
          <p:cNvSpPr txBox="1">
            <a:spLocks noGrp="1"/>
          </p:cNvSpPr>
          <p:nvPr>
            <p:ph type="subTitle" idx="6"/>
          </p:nvPr>
        </p:nvSpPr>
        <p:spPr>
          <a:xfrm>
            <a:off x="6448972"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119" name="Google Shape;1119;p25"/>
          <p:cNvSpPr>
            <a:spLocks noGrp="1"/>
          </p:cNvSpPr>
          <p:nvPr>
            <p:ph type="pic" idx="7"/>
          </p:nvPr>
        </p:nvSpPr>
        <p:spPr>
          <a:xfrm>
            <a:off x="720000" y="1236800"/>
            <a:ext cx="1981800" cy="1662300"/>
          </a:xfrm>
          <a:prstGeom prst="snip1Rect">
            <a:avLst>
              <a:gd name="adj" fmla="val 16667"/>
            </a:avLst>
          </a:prstGeom>
          <a:noFill/>
          <a:ln>
            <a:noFill/>
          </a:ln>
        </p:spPr>
      </p:sp>
      <p:sp>
        <p:nvSpPr>
          <p:cNvPr id="1120" name="Google Shape;1120;p25"/>
          <p:cNvSpPr>
            <a:spLocks noGrp="1"/>
          </p:cNvSpPr>
          <p:nvPr>
            <p:ph type="pic" idx="8"/>
          </p:nvPr>
        </p:nvSpPr>
        <p:spPr>
          <a:xfrm>
            <a:off x="3584475" y="1236800"/>
            <a:ext cx="1981800" cy="1662300"/>
          </a:xfrm>
          <a:prstGeom prst="snip1Rect">
            <a:avLst>
              <a:gd name="adj" fmla="val 16667"/>
            </a:avLst>
          </a:prstGeom>
          <a:noFill/>
          <a:ln>
            <a:noFill/>
          </a:ln>
        </p:spPr>
      </p:sp>
      <p:sp>
        <p:nvSpPr>
          <p:cNvPr id="1121" name="Google Shape;1121;p25"/>
          <p:cNvSpPr>
            <a:spLocks noGrp="1"/>
          </p:cNvSpPr>
          <p:nvPr>
            <p:ph type="pic" idx="9"/>
          </p:nvPr>
        </p:nvSpPr>
        <p:spPr>
          <a:xfrm>
            <a:off x="6448950" y="1236800"/>
            <a:ext cx="1981800" cy="1662300"/>
          </a:xfrm>
          <a:prstGeom prst="snip1Rect">
            <a:avLst>
              <a:gd name="adj" fmla="val 16667"/>
            </a:avLst>
          </a:prstGeom>
          <a:noFill/>
          <a:ln>
            <a:noFill/>
          </a:ln>
        </p:spPr>
      </p:sp>
      <p:grpSp>
        <p:nvGrpSpPr>
          <p:cNvPr id="1122" name="Google Shape;1122;p25"/>
          <p:cNvGrpSpPr/>
          <p:nvPr/>
        </p:nvGrpSpPr>
        <p:grpSpPr>
          <a:xfrm>
            <a:off x="-928041" y="3925887"/>
            <a:ext cx="2833357" cy="1517787"/>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5"/>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5"/>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5"/>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6" name="Google Shape;1136;p25"/>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25"/>
          <p:cNvGrpSpPr/>
          <p:nvPr/>
        </p:nvGrpSpPr>
        <p:grpSpPr>
          <a:xfrm>
            <a:off x="6400125" y="-1754449"/>
            <a:ext cx="4189199" cy="3065874"/>
            <a:chOff x="6171525" y="-1678249"/>
            <a:chExt cx="4189199" cy="3065874"/>
          </a:xfrm>
        </p:grpSpPr>
        <p:sp>
          <p:nvSpPr>
            <p:cNvPr id="1138" name="Google Shape;1138;p25"/>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9" name="Google Shape;1139;p25"/>
            <p:cNvPicPr preferRelativeResize="0"/>
            <p:nvPr/>
          </p:nvPicPr>
          <p:blipFill rotWithShape="1">
            <a:blip r:embed="rId2"/>
            <a:srcRect l="16960" t="24718" r="7121" b="26177"/>
            <a:stretch>
              <a:fillRect/>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25"/>
          <p:cNvGrpSpPr/>
          <p:nvPr/>
        </p:nvGrpSpPr>
        <p:grpSpPr>
          <a:xfrm rot="2700000">
            <a:off x="8945322" y="2352177"/>
            <a:ext cx="439196" cy="439096"/>
            <a:chOff x="1101075" y="2142375"/>
            <a:chExt cx="439200" cy="439100"/>
          </a:xfrm>
        </p:grpSpPr>
        <p:sp>
          <p:nvSpPr>
            <p:cNvPr id="1158" name="Google Shape;1158;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25"/>
          <p:cNvGrpSpPr/>
          <p:nvPr/>
        </p:nvGrpSpPr>
        <p:grpSpPr>
          <a:xfrm rot="10800000">
            <a:off x="4995775" y="180626"/>
            <a:ext cx="4558967" cy="134100"/>
            <a:chOff x="796100" y="3019701"/>
            <a:chExt cx="4558967" cy="134100"/>
          </a:xfrm>
        </p:grpSpPr>
        <p:sp>
          <p:nvSpPr>
            <p:cNvPr id="1161" name="Google Shape;1161;p2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2" name="Google Shape;1162;p2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163" name="Google Shape;1163;p2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4"/>
        <p:cNvGrpSpPr/>
        <p:nvPr/>
      </p:nvGrpSpPr>
      <p:grpSpPr>
        <a:xfrm>
          <a:off x="0" y="0"/>
          <a:ext cx="0" cy="0"/>
          <a:chOff x="0" y="0"/>
          <a:chExt cx="0" cy="0"/>
        </a:xfrm>
      </p:grpSpPr>
      <p:sp>
        <p:nvSpPr>
          <p:cNvPr id="1165" name="Google Shape;1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6" name="Google Shape;1166;p26"/>
          <p:cNvSpPr txBox="1">
            <a:spLocks noGrp="1"/>
          </p:cNvSpPr>
          <p:nvPr>
            <p:ph type="subTitle" idx="1"/>
          </p:nvPr>
        </p:nvSpPr>
        <p:spPr>
          <a:xfrm>
            <a:off x="1804750"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26"/>
          <p:cNvSpPr txBox="1">
            <a:spLocks noGrp="1"/>
          </p:cNvSpPr>
          <p:nvPr>
            <p:ph type="subTitle" idx="2"/>
          </p:nvPr>
        </p:nvSpPr>
        <p:spPr>
          <a:xfrm>
            <a:off x="5237152"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26"/>
          <p:cNvSpPr txBox="1">
            <a:spLocks noGrp="1"/>
          </p:cNvSpPr>
          <p:nvPr>
            <p:ph type="subTitle" idx="3"/>
          </p:nvPr>
        </p:nvSpPr>
        <p:spPr>
          <a:xfrm>
            <a:off x="1804750"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26"/>
          <p:cNvSpPr txBox="1">
            <a:spLocks noGrp="1"/>
          </p:cNvSpPr>
          <p:nvPr>
            <p:ph type="subTitle" idx="4"/>
          </p:nvPr>
        </p:nvSpPr>
        <p:spPr>
          <a:xfrm>
            <a:off x="5237152"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26"/>
          <p:cNvSpPr txBox="1">
            <a:spLocks noGrp="1"/>
          </p:cNvSpPr>
          <p:nvPr>
            <p:ph type="subTitle" idx="5"/>
          </p:nvPr>
        </p:nvSpPr>
        <p:spPr>
          <a:xfrm>
            <a:off x="18047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171" name="Google Shape;1171;p26"/>
          <p:cNvSpPr txBox="1">
            <a:spLocks noGrp="1"/>
          </p:cNvSpPr>
          <p:nvPr>
            <p:ph type="subTitle" idx="6"/>
          </p:nvPr>
        </p:nvSpPr>
        <p:spPr>
          <a:xfrm>
            <a:off x="52371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172" name="Google Shape;1172;p26"/>
          <p:cNvSpPr txBox="1">
            <a:spLocks noGrp="1"/>
          </p:cNvSpPr>
          <p:nvPr>
            <p:ph type="subTitle" idx="7"/>
          </p:nvPr>
        </p:nvSpPr>
        <p:spPr>
          <a:xfrm>
            <a:off x="18047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173" name="Google Shape;1173;p26"/>
          <p:cNvSpPr txBox="1">
            <a:spLocks noGrp="1"/>
          </p:cNvSpPr>
          <p:nvPr>
            <p:ph type="subTitle" idx="8"/>
          </p:nvPr>
        </p:nvSpPr>
        <p:spPr>
          <a:xfrm>
            <a:off x="52371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srcRect l="16960" t="24718" r="7121" b="26177"/>
            <a:stretch>
              <a:fillRect/>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rot="-8100000" flipH="1">
                  <a:off x="6536116" y="31506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rot="-8100000" flipH="1">
                  <a:off x="7076657" y="1499343"/>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8301511" y="-3353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554000" y="270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7" name="Google Shape;1207;p26"/>
            <p:cNvPicPr preferRelativeResize="0"/>
            <p:nvPr/>
          </p:nvPicPr>
          <p:blipFill rotWithShape="1">
            <a:blip r:embed="rId2"/>
            <a:srcRect l="16960" t="24718" r="7121" b="26177"/>
            <a:stretch>
              <a:fillRect/>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15"/>
        <p:cNvGrpSpPr/>
        <p:nvPr/>
      </p:nvGrpSpPr>
      <p:grpSpPr>
        <a:xfrm>
          <a:off x="0" y="0"/>
          <a:ext cx="0" cy="0"/>
          <a:chOff x="0" y="0"/>
          <a:chExt cx="0" cy="0"/>
        </a:xfrm>
      </p:grpSpPr>
      <p:sp>
        <p:nvSpPr>
          <p:cNvPr id="1216" name="Google Shape;121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7" name="Google Shape;1217;p27"/>
          <p:cNvSpPr txBox="1">
            <a:spLocks noGrp="1"/>
          </p:cNvSpPr>
          <p:nvPr>
            <p:ph type="subTitle" idx="1"/>
          </p:nvPr>
        </p:nvSpPr>
        <p:spPr>
          <a:xfrm>
            <a:off x="720000"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8" name="Google Shape;1218;p27"/>
          <p:cNvSpPr txBox="1">
            <a:spLocks noGrp="1"/>
          </p:cNvSpPr>
          <p:nvPr>
            <p:ph type="subTitle" idx="2"/>
          </p:nvPr>
        </p:nvSpPr>
        <p:spPr>
          <a:xfrm>
            <a:off x="3469872"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9" name="Google Shape;1219;p27"/>
          <p:cNvSpPr txBox="1">
            <a:spLocks noGrp="1"/>
          </p:cNvSpPr>
          <p:nvPr>
            <p:ph type="subTitle" idx="3"/>
          </p:nvPr>
        </p:nvSpPr>
        <p:spPr>
          <a:xfrm>
            <a:off x="720000"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0" name="Google Shape;1220;p27"/>
          <p:cNvSpPr txBox="1">
            <a:spLocks noGrp="1"/>
          </p:cNvSpPr>
          <p:nvPr>
            <p:ph type="subTitle" idx="4"/>
          </p:nvPr>
        </p:nvSpPr>
        <p:spPr>
          <a:xfrm>
            <a:off x="3469872"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1" name="Google Shape;1221;p27"/>
          <p:cNvSpPr txBox="1">
            <a:spLocks noGrp="1"/>
          </p:cNvSpPr>
          <p:nvPr>
            <p:ph type="subTitle" idx="5"/>
          </p:nvPr>
        </p:nvSpPr>
        <p:spPr>
          <a:xfrm>
            <a:off x="6219751"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2" name="Google Shape;1222;p27"/>
          <p:cNvSpPr txBox="1">
            <a:spLocks noGrp="1"/>
          </p:cNvSpPr>
          <p:nvPr>
            <p:ph type="subTitle" idx="6"/>
          </p:nvPr>
        </p:nvSpPr>
        <p:spPr>
          <a:xfrm>
            <a:off x="6219751"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3" name="Google Shape;1223;p27"/>
          <p:cNvSpPr txBox="1">
            <a:spLocks noGrp="1"/>
          </p:cNvSpPr>
          <p:nvPr>
            <p:ph type="subTitle" idx="7"/>
          </p:nvPr>
        </p:nvSpPr>
        <p:spPr>
          <a:xfrm>
            <a:off x="720000"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224" name="Google Shape;1224;p27"/>
          <p:cNvSpPr txBox="1">
            <a:spLocks noGrp="1"/>
          </p:cNvSpPr>
          <p:nvPr>
            <p:ph type="subTitle" idx="8"/>
          </p:nvPr>
        </p:nvSpPr>
        <p:spPr>
          <a:xfrm>
            <a:off x="3469873"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225" name="Google Shape;1225;p27"/>
          <p:cNvSpPr txBox="1">
            <a:spLocks noGrp="1"/>
          </p:cNvSpPr>
          <p:nvPr>
            <p:ph type="subTitle" idx="9"/>
          </p:nvPr>
        </p:nvSpPr>
        <p:spPr>
          <a:xfrm>
            <a:off x="720000"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226" name="Google Shape;1226;p27"/>
          <p:cNvSpPr txBox="1">
            <a:spLocks noGrp="1"/>
          </p:cNvSpPr>
          <p:nvPr>
            <p:ph type="subTitle" idx="13"/>
          </p:nvPr>
        </p:nvSpPr>
        <p:spPr>
          <a:xfrm>
            <a:off x="3469873"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227" name="Google Shape;1227;p27"/>
          <p:cNvSpPr txBox="1">
            <a:spLocks noGrp="1"/>
          </p:cNvSpPr>
          <p:nvPr>
            <p:ph type="subTitle" idx="14"/>
          </p:nvPr>
        </p:nvSpPr>
        <p:spPr>
          <a:xfrm>
            <a:off x="6219752"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228" name="Google Shape;1228;p27"/>
          <p:cNvSpPr txBox="1">
            <a:spLocks noGrp="1"/>
          </p:cNvSpPr>
          <p:nvPr>
            <p:ph type="subTitle" idx="15"/>
          </p:nvPr>
        </p:nvSpPr>
        <p:spPr>
          <a:xfrm>
            <a:off x="6219752"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grpSp>
        <p:nvGrpSpPr>
          <p:cNvPr id="1229" name="Google Shape;1229;p27"/>
          <p:cNvGrpSpPr/>
          <p:nvPr/>
        </p:nvGrpSpPr>
        <p:grpSpPr>
          <a:xfrm>
            <a:off x="6102850" y="-1735180"/>
            <a:ext cx="4625025" cy="4171657"/>
            <a:chOff x="6026650" y="-1658980"/>
            <a:chExt cx="4625025" cy="4171657"/>
          </a:xfrm>
        </p:grpSpPr>
        <p:pic>
          <p:nvPicPr>
            <p:cNvPr id="1230" name="Google Shape;1230;p27"/>
            <p:cNvPicPr preferRelativeResize="0"/>
            <p:nvPr/>
          </p:nvPicPr>
          <p:blipFill rotWithShape="1">
            <a:blip r:embed="rId2"/>
            <a:srcRect l="16960" t="24718" r="7121" b="26177"/>
            <a:stretch>
              <a:fillRect/>
            </a:stretch>
          </p:blipFill>
          <p:spPr>
            <a:xfrm>
              <a:off x="7361325" y="-596625"/>
              <a:ext cx="2441950" cy="1863749"/>
            </a:xfrm>
            <a:prstGeom prst="rect">
              <a:avLst/>
            </a:prstGeom>
            <a:noFill/>
            <a:ln>
              <a:noFill/>
            </a:ln>
          </p:spPr>
        </p:pic>
        <p:grpSp>
          <p:nvGrpSpPr>
            <p:cNvPr id="1231" name="Google Shape;1231;p27"/>
            <p:cNvGrpSpPr/>
            <p:nvPr/>
          </p:nvGrpSpPr>
          <p:grpSpPr>
            <a:xfrm rot="-2700000" flipH="1">
              <a:off x="7289785" y="-1246897"/>
              <a:ext cx="2552124" cy="3347490"/>
              <a:chOff x="2976325" y="908175"/>
              <a:chExt cx="4028179" cy="5283555"/>
            </a:xfrm>
          </p:grpSpPr>
          <p:sp>
            <p:nvSpPr>
              <p:cNvPr id="1232" name="Google Shape;1232;p27"/>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8" name="Google Shape;1238;p27"/>
          <p:cNvGrpSpPr/>
          <p:nvPr/>
        </p:nvGrpSpPr>
        <p:grpSpPr>
          <a:xfrm>
            <a:off x="-1089100" y="4200325"/>
            <a:ext cx="5368850" cy="1863749"/>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3" name="Google Shape;1243;p27"/>
            <p:cNvPicPr preferRelativeResize="0"/>
            <p:nvPr/>
          </p:nvPicPr>
          <p:blipFill rotWithShape="1">
            <a:blip r:embed="rId2"/>
            <a:srcRect l="16960" t="24718" r="7121" b="26177"/>
            <a:stretch>
              <a:fillRect/>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2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2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65"/>
        <p:cNvGrpSpPr/>
        <p:nvPr/>
      </p:nvGrpSpPr>
      <p:grpSpPr>
        <a:xfrm>
          <a:off x="0" y="0"/>
          <a:ext cx="0" cy="0"/>
          <a:chOff x="0" y="0"/>
          <a:chExt cx="0" cy="0"/>
        </a:xfrm>
      </p:grpSpPr>
      <p:sp>
        <p:nvSpPr>
          <p:cNvPr id="1266" name="Google Shape;1266;p28"/>
          <p:cNvSpPr txBox="1">
            <a:spLocks noGrp="1"/>
          </p:cNvSpPr>
          <p:nvPr>
            <p:ph type="title" hasCustomPrompt="1"/>
          </p:nvPr>
        </p:nvSpPr>
        <p:spPr>
          <a:xfrm>
            <a:off x="2358450" y="664988"/>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panose="00000600000000000000"/>
                <a:ea typeface="Poppins" panose="00000600000000000000"/>
                <a:cs typeface="Poppins" panose="00000600000000000000"/>
                <a:sym typeface="Poppins" panose="00000600000000000000"/>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7" name="Google Shape;1267;p28"/>
          <p:cNvSpPr txBox="1">
            <a:spLocks noGrp="1"/>
          </p:cNvSpPr>
          <p:nvPr>
            <p:ph type="subTitle" idx="1"/>
          </p:nvPr>
        </p:nvSpPr>
        <p:spPr>
          <a:xfrm>
            <a:off x="2358450" y="1282313"/>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panose="020B0503020203020204"/>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268" name="Google Shape;1268;p28"/>
          <p:cNvSpPr txBox="1">
            <a:spLocks noGrp="1"/>
          </p:cNvSpPr>
          <p:nvPr>
            <p:ph type="title" idx="2" hasCustomPrompt="1"/>
          </p:nvPr>
        </p:nvSpPr>
        <p:spPr>
          <a:xfrm>
            <a:off x="2358450" y="2027244"/>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panose="00000600000000000000"/>
                <a:ea typeface="Poppins" panose="00000600000000000000"/>
                <a:cs typeface="Poppins" panose="00000600000000000000"/>
                <a:sym typeface="Poppins" panose="00000600000000000000"/>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9" name="Google Shape;1269;p28"/>
          <p:cNvSpPr txBox="1">
            <a:spLocks noGrp="1"/>
          </p:cNvSpPr>
          <p:nvPr>
            <p:ph type="subTitle" idx="3"/>
          </p:nvPr>
        </p:nvSpPr>
        <p:spPr>
          <a:xfrm>
            <a:off x="2358450" y="2645558"/>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panose="020B0503020203020204"/>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270" name="Google Shape;1270;p28"/>
          <p:cNvSpPr txBox="1">
            <a:spLocks noGrp="1"/>
          </p:cNvSpPr>
          <p:nvPr>
            <p:ph type="title" idx="4" hasCustomPrompt="1"/>
          </p:nvPr>
        </p:nvSpPr>
        <p:spPr>
          <a:xfrm>
            <a:off x="2358450" y="3390475"/>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panose="00000600000000000000"/>
                <a:ea typeface="Poppins" panose="00000600000000000000"/>
                <a:cs typeface="Poppins" panose="00000600000000000000"/>
                <a:sym typeface="Poppins" panose="00000600000000000000"/>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71" name="Google Shape;1271;p28"/>
          <p:cNvSpPr txBox="1">
            <a:spLocks noGrp="1"/>
          </p:cNvSpPr>
          <p:nvPr>
            <p:ph type="subTitle" idx="5"/>
          </p:nvPr>
        </p:nvSpPr>
        <p:spPr>
          <a:xfrm>
            <a:off x="2358450" y="4009779"/>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panose="020B0503020203020204"/>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272" name="Google Shape;1272;p28"/>
          <p:cNvSpPr/>
          <p:nvPr/>
        </p:nvSpPr>
        <p:spPr>
          <a:xfrm>
            <a:off x="6751200" y="2645550"/>
            <a:ext cx="2925000" cy="2945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28"/>
          <p:cNvGrpSpPr/>
          <p:nvPr/>
        </p:nvGrpSpPr>
        <p:grpSpPr>
          <a:xfrm rot="5400000">
            <a:off x="8359950" y="-226050"/>
            <a:ext cx="439200" cy="439100"/>
            <a:chOff x="1101075" y="2142375"/>
            <a:chExt cx="439200" cy="439100"/>
          </a:xfrm>
        </p:grpSpPr>
        <p:sp>
          <p:nvSpPr>
            <p:cNvPr id="1274" name="Google Shape;1274;p2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28"/>
          <p:cNvGrpSpPr/>
          <p:nvPr/>
        </p:nvGrpSpPr>
        <p:grpSpPr>
          <a:xfrm>
            <a:off x="-903250" y="4838101"/>
            <a:ext cx="4558967" cy="134100"/>
            <a:chOff x="796100" y="3019701"/>
            <a:chExt cx="4558967" cy="134100"/>
          </a:xfrm>
        </p:grpSpPr>
        <p:sp>
          <p:nvSpPr>
            <p:cNvPr id="1277" name="Google Shape;1277;p2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8" name="Google Shape;1278;p2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279" name="Google Shape;1279;p2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280"/>
        <p:cNvGrpSpPr/>
        <p:nvPr/>
      </p:nvGrpSpPr>
      <p:grpSpPr>
        <a:xfrm>
          <a:off x="0" y="0"/>
          <a:ext cx="0" cy="0"/>
          <a:chOff x="0" y="0"/>
          <a:chExt cx="0" cy="0"/>
        </a:xfrm>
      </p:grpSpPr>
      <p:sp>
        <p:nvSpPr>
          <p:cNvPr id="1281" name="Google Shape;1281;p29"/>
          <p:cNvSpPr txBox="1">
            <a:spLocks noGrp="1"/>
          </p:cNvSpPr>
          <p:nvPr>
            <p:ph type="title"/>
          </p:nvPr>
        </p:nvSpPr>
        <p:spPr>
          <a:xfrm>
            <a:off x="1157288" y="68527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2" name="Google Shape;1282;p29"/>
          <p:cNvSpPr txBox="1">
            <a:spLocks noGrp="1"/>
          </p:cNvSpPr>
          <p:nvPr>
            <p:ph type="subTitle" idx="1"/>
          </p:nvPr>
        </p:nvSpPr>
        <p:spPr>
          <a:xfrm>
            <a:off x="1157250" y="2203275"/>
            <a:ext cx="4448100" cy="10071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3" name="Google Shape;1283;p29"/>
          <p:cNvSpPr txBox="1">
            <a:spLocks noGrp="1"/>
          </p:cNvSpPr>
          <p:nvPr>
            <p:ph type="subTitle" idx="2"/>
          </p:nvPr>
        </p:nvSpPr>
        <p:spPr>
          <a:xfrm>
            <a:off x="1157250" y="1800075"/>
            <a:ext cx="4448100" cy="385800"/>
          </a:xfrm>
          <a:prstGeom prst="rect">
            <a:avLst/>
          </a:prstGeom>
        </p:spPr>
        <p:txBody>
          <a:bodyPr spcFirstLastPara="1" wrap="square" lIns="91425" tIns="91425" rIns="91425" bIns="91425" anchor="t" anchorCtr="0">
            <a:noAutofit/>
          </a:bodyPr>
          <a:lstStyle>
            <a:lvl1pPr lvl="0">
              <a:spcBef>
                <a:spcPts val="0"/>
              </a:spcBef>
              <a:spcAft>
                <a:spcPts val="0"/>
              </a:spcAft>
              <a:buSzPts val="25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4" name="Google Shape;1284;p29"/>
          <p:cNvSpPr txBox="1"/>
          <p:nvPr/>
        </p:nvSpPr>
        <p:spPr>
          <a:xfrm>
            <a:off x="1157300" y="3286450"/>
            <a:ext cx="5320200" cy="60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GB" sz="1200" b="1">
                <a:solidFill>
                  <a:schemeClr val="dk1"/>
                </a:solidFill>
                <a:latin typeface="Poppins" panose="00000600000000000000"/>
                <a:ea typeface="Poppins" panose="00000600000000000000"/>
                <a:cs typeface="Poppins" panose="00000600000000000000"/>
                <a:sym typeface="Poppins" panose="00000600000000000000"/>
              </a:rPr>
              <a:t>CREDITS: </a:t>
            </a:r>
            <a:r>
              <a:rPr lang="en-GB" sz="1200">
                <a:solidFill>
                  <a:schemeClr val="dk1"/>
                </a:solidFill>
                <a:latin typeface="Poppins" panose="00000600000000000000"/>
                <a:ea typeface="Poppins" panose="00000600000000000000"/>
                <a:cs typeface="Poppins" panose="00000600000000000000"/>
                <a:sym typeface="Poppins" panose="00000600000000000000"/>
              </a:rPr>
              <a:t>This presentation template was created by </a:t>
            </a:r>
            <a:r>
              <a:rPr lang="en-GB" sz="1200" b="1" u="sng">
                <a:solidFill>
                  <a:schemeClr val="dk1"/>
                </a:solidFill>
                <a:latin typeface="Poppins" panose="00000600000000000000"/>
                <a:ea typeface="Poppins" panose="00000600000000000000"/>
                <a:cs typeface="Poppins" panose="00000600000000000000"/>
                <a:sym typeface="Poppins" panose="00000600000000000000"/>
                <a:hlinkClick r:id="rId2"/>
              </a:rPr>
              <a:t>Slidesgo</a:t>
            </a:r>
            <a:r>
              <a:rPr lang="en-GB" sz="1200">
                <a:solidFill>
                  <a:schemeClr val="dk1"/>
                </a:solidFill>
                <a:latin typeface="Poppins" panose="00000600000000000000"/>
                <a:ea typeface="Poppins" panose="00000600000000000000"/>
                <a:cs typeface="Poppins" panose="00000600000000000000"/>
                <a:sym typeface="Poppins" panose="00000600000000000000"/>
              </a:rPr>
              <a:t>, and includes icons by </a:t>
            </a:r>
            <a:r>
              <a:rPr lang="en-GB" sz="1200" b="1" u="sng">
                <a:solidFill>
                  <a:schemeClr val="dk1"/>
                </a:solidFill>
                <a:latin typeface="Poppins" panose="00000600000000000000"/>
                <a:ea typeface="Poppins" panose="00000600000000000000"/>
                <a:cs typeface="Poppins" panose="00000600000000000000"/>
                <a:sym typeface="Poppins" panose="00000600000000000000"/>
                <a:hlinkClick r:id="rId3"/>
              </a:rPr>
              <a:t>Flaticon</a:t>
            </a:r>
            <a:r>
              <a:rPr lang="en-GB" sz="1200">
                <a:solidFill>
                  <a:schemeClr val="dk1"/>
                </a:solidFill>
                <a:latin typeface="Poppins" panose="00000600000000000000"/>
                <a:ea typeface="Poppins" panose="00000600000000000000"/>
                <a:cs typeface="Poppins" panose="00000600000000000000"/>
                <a:sym typeface="Poppins" panose="00000600000000000000"/>
              </a:rPr>
              <a:t>, and infographics &amp; images by</a:t>
            </a:r>
            <a:r>
              <a:rPr lang="en-GB" sz="1200" b="1">
                <a:solidFill>
                  <a:schemeClr val="dk1"/>
                </a:solidFill>
                <a:latin typeface="Poppins" panose="00000600000000000000"/>
                <a:ea typeface="Poppins" panose="00000600000000000000"/>
                <a:cs typeface="Poppins" panose="00000600000000000000"/>
                <a:sym typeface="Poppins" panose="00000600000000000000"/>
              </a:rPr>
              <a:t> </a:t>
            </a:r>
            <a:r>
              <a:rPr lang="en-GB" sz="1200" b="1" u="sng">
                <a:solidFill>
                  <a:schemeClr val="dk1"/>
                </a:solidFill>
                <a:latin typeface="Poppins" panose="00000600000000000000"/>
                <a:ea typeface="Poppins" panose="00000600000000000000"/>
                <a:cs typeface="Poppins" panose="00000600000000000000"/>
                <a:sym typeface="Poppins" panose="00000600000000000000"/>
                <a:hlinkClick r:id="rId4"/>
              </a:rPr>
              <a:t>Freepik</a:t>
            </a:r>
            <a:r>
              <a:rPr lang="en-GB" sz="1200" b="1" u="sng">
                <a:solidFill>
                  <a:schemeClr val="dk1"/>
                </a:solidFill>
                <a:latin typeface="Poppins" panose="00000600000000000000"/>
                <a:ea typeface="Poppins" panose="00000600000000000000"/>
                <a:cs typeface="Poppins" panose="00000600000000000000"/>
                <a:sym typeface="Poppins" panose="00000600000000000000"/>
              </a:rPr>
              <a:t> </a:t>
            </a:r>
            <a:endParaRPr sz="1200" b="1" u="sng">
              <a:solidFill>
                <a:schemeClr val="dk1"/>
              </a:solidFill>
              <a:latin typeface="Poppins" panose="00000600000000000000"/>
              <a:ea typeface="Poppins" panose="00000600000000000000"/>
              <a:cs typeface="Poppins" panose="00000600000000000000"/>
              <a:sym typeface="Poppins" panose="00000600000000000000"/>
            </a:endParaRPr>
          </a:p>
        </p:txBody>
      </p:sp>
      <p:grpSp>
        <p:nvGrpSpPr>
          <p:cNvPr id="1285" name="Google Shape;1285;p29"/>
          <p:cNvGrpSpPr/>
          <p:nvPr/>
        </p:nvGrpSpPr>
        <p:grpSpPr>
          <a:xfrm>
            <a:off x="-291585" y="-494819"/>
            <a:ext cx="1448824" cy="2238804"/>
            <a:chOff x="-308635" y="-494819"/>
            <a:chExt cx="1448824" cy="2238804"/>
          </a:xfrm>
        </p:grpSpPr>
        <p:grpSp>
          <p:nvGrpSpPr>
            <p:cNvPr id="1286" name="Google Shape;1286;p29"/>
            <p:cNvGrpSpPr/>
            <p:nvPr/>
          </p:nvGrpSpPr>
          <p:grpSpPr>
            <a:xfrm>
              <a:off x="-275757" y="-242066"/>
              <a:ext cx="981772" cy="1986051"/>
              <a:chOff x="-293545" y="3454371"/>
              <a:chExt cx="981772" cy="1986051"/>
            </a:xfrm>
          </p:grpSpPr>
          <p:sp>
            <p:nvSpPr>
              <p:cNvPr id="1287" name="Google Shape;1287;p29"/>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9"/>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29"/>
            <p:cNvGrpSpPr/>
            <p:nvPr/>
          </p:nvGrpSpPr>
          <p:grpSpPr>
            <a:xfrm>
              <a:off x="364499" y="794648"/>
              <a:ext cx="699940" cy="478601"/>
              <a:chOff x="39722" y="4349021"/>
              <a:chExt cx="1061964" cy="726143"/>
            </a:xfrm>
          </p:grpSpPr>
          <p:grpSp>
            <p:nvGrpSpPr>
              <p:cNvPr id="1290" name="Google Shape;1290;p29"/>
              <p:cNvGrpSpPr/>
              <p:nvPr/>
            </p:nvGrpSpPr>
            <p:grpSpPr>
              <a:xfrm rot="2700000">
                <a:off x="140502" y="4460924"/>
                <a:ext cx="524584" cy="502337"/>
                <a:chOff x="1189791" y="-1767331"/>
                <a:chExt cx="904284" cy="865933"/>
              </a:xfrm>
            </p:grpSpPr>
            <p:sp>
              <p:nvSpPr>
                <p:cNvPr id="1291" name="Google Shape;1291;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29"/>
                <p:cNvGrpSpPr/>
                <p:nvPr/>
              </p:nvGrpSpPr>
              <p:grpSpPr>
                <a:xfrm>
                  <a:off x="1232795" y="-1740829"/>
                  <a:ext cx="717621" cy="717392"/>
                  <a:chOff x="1483457" y="3953671"/>
                  <a:chExt cx="717621" cy="717392"/>
                </a:xfrm>
              </p:grpSpPr>
              <p:sp>
                <p:nvSpPr>
                  <p:cNvPr id="1293" name="Google Shape;1293;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8" name="Google Shape;1298;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29"/>
            <p:cNvGrpSpPr/>
            <p:nvPr/>
          </p:nvGrpSpPr>
          <p:grpSpPr>
            <a:xfrm rot="-5400000">
              <a:off x="-460623" y="-342832"/>
              <a:ext cx="1351491" cy="1047516"/>
              <a:chOff x="-2460210" y="2758493"/>
              <a:chExt cx="1351491" cy="1047516"/>
            </a:xfrm>
          </p:grpSpPr>
          <p:sp>
            <p:nvSpPr>
              <p:cNvPr id="1300" name="Google Shape;1300;p29"/>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9"/>
            <p:cNvGrpSpPr/>
            <p:nvPr/>
          </p:nvGrpSpPr>
          <p:grpSpPr>
            <a:xfrm>
              <a:off x="440249" y="455173"/>
              <a:ext cx="699940" cy="478601"/>
              <a:chOff x="39722" y="4349021"/>
              <a:chExt cx="1061964" cy="726143"/>
            </a:xfrm>
          </p:grpSpPr>
          <p:grpSp>
            <p:nvGrpSpPr>
              <p:cNvPr id="1305" name="Google Shape;1305;p29"/>
              <p:cNvGrpSpPr/>
              <p:nvPr/>
            </p:nvGrpSpPr>
            <p:grpSpPr>
              <a:xfrm rot="2700000">
                <a:off x="140502" y="4460924"/>
                <a:ext cx="524584" cy="502337"/>
                <a:chOff x="1189791" y="-1767331"/>
                <a:chExt cx="904284" cy="865933"/>
              </a:xfrm>
            </p:grpSpPr>
            <p:sp>
              <p:nvSpPr>
                <p:cNvPr id="1306" name="Google Shape;1306;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29"/>
                <p:cNvGrpSpPr/>
                <p:nvPr/>
              </p:nvGrpSpPr>
              <p:grpSpPr>
                <a:xfrm>
                  <a:off x="1232795" y="-1740829"/>
                  <a:ext cx="717621" cy="717392"/>
                  <a:chOff x="1483457" y="3953671"/>
                  <a:chExt cx="717621" cy="717392"/>
                </a:xfrm>
              </p:grpSpPr>
              <p:sp>
                <p:nvSpPr>
                  <p:cNvPr id="1308" name="Google Shape;1308;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3" name="Google Shape;1313;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29"/>
            <p:cNvGrpSpPr/>
            <p:nvPr/>
          </p:nvGrpSpPr>
          <p:grpSpPr>
            <a:xfrm>
              <a:off x="-63826" y="511661"/>
              <a:ext cx="699940" cy="478601"/>
              <a:chOff x="39722" y="4349021"/>
              <a:chExt cx="1061964" cy="726143"/>
            </a:xfrm>
          </p:grpSpPr>
          <p:grpSp>
            <p:nvGrpSpPr>
              <p:cNvPr id="1315" name="Google Shape;1315;p29"/>
              <p:cNvGrpSpPr/>
              <p:nvPr/>
            </p:nvGrpSpPr>
            <p:grpSpPr>
              <a:xfrm rot="2700000">
                <a:off x="140502" y="4460924"/>
                <a:ext cx="524584" cy="502337"/>
                <a:chOff x="1189791" y="-1767331"/>
                <a:chExt cx="904284" cy="865933"/>
              </a:xfrm>
            </p:grpSpPr>
            <p:sp>
              <p:nvSpPr>
                <p:cNvPr id="1316" name="Google Shape;1316;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29"/>
                <p:cNvGrpSpPr/>
                <p:nvPr/>
              </p:nvGrpSpPr>
              <p:grpSpPr>
                <a:xfrm>
                  <a:off x="1232795" y="-1740829"/>
                  <a:ext cx="717621" cy="717392"/>
                  <a:chOff x="1483457" y="3953671"/>
                  <a:chExt cx="717621" cy="717392"/>
                </a:xfrm>
              </p:grpSpPr>
              <p:sp>
                <p:nvSpPr>
                  <p:cNvPr id="1318" name="Google Shape;1318;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3" name="Google Shape;1323;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4" name="Google Shape;1324;p29"/>
          <p:cNvGrpSpPr/>
          <p:nvPr/>
        </p:nvGrpSpPr>
        <p:grpSpPr>
          <a:xfrm>
            <a:off x="2659712" y="4275400"/>
            <a:ext cx="4952059" cy="2992224"/>
            <a:chOff x="2659712" y="4275400"/>
            <a:chExt cx="4952059" cy="2992224"/>
          </a:xfrm>
        </p:grpSpPr>
        <p:pic>
          <p:nvPicPr>
            <p:cNvPr id="1325" name="Google Shape;1325;p29"/>
            <p:cNvPicPr preferRelativeResize="0"/>
            <p:nvPr/>
          </p:nvPicPr>
          <p:blipFill rotWithShape="1">
            <a:blip r:embed="rId5"/>
            <a:srcRect l="16960" t="24718" r="7121" b="26177"/>
            <a:stretch>
              <a:fillRect/>
            </a:stretch>
          </p:blipFill>
          <p:spPr>
            <a:xfrm rot="10800000">
              <a:off x="2659712" y="4275400"/>
              <a:ext cx="3549051" cy="2992224"/>
            </a:xfrm>
            <a:prstGeom prst="rect">
              <a:avLst/>
            </a:prstGeom>
            <a:noFill/>
            <a:ln>
              <a:noFill/>
            </a:ln>
          </p:spPr>
        </p:pic>
        <p:grpSp>
          <p:nvGrpSpPr>
            <p:cNvPr id="1326" name="Google Shape;1326;p29"/>
            <p:cNvGrpSpPr/>
            <p:nvPr/>
          </p:nvGrpSpPr>
          <p:grpSpPr>
            <a:xfrm rot="-5400000">
              <a:off x="3258038" y="4413859"/>
              <a:ext cx="906953" cy="1517787"/>
              <a:chOff x="79748" y="2808602"/>
              <a:chExt cx="906953" cy="1517787"/>
            </a:xfrm>
          </p:grpSpPr>
          <p:sp>
            <p:nvSpPr>
              <p:cNvPr id="1327" name="Google Shape;1327;p29"/>
              <p:cNvSpPr/>
              <p:nvPr/>
            </p:nvSpPr>
            <p:spPr>
              <a:xfrm rot="5400000">
                <a:off x="357831" y="282094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rot="5400000">
                <a:off x="537866" y="3393994"/>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rot="5400000">
                <a:off x="67406" y="3278257"/>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rot="5400000">
                <a:off x="417006" y="375669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29"/>
            <p:cNvGrpSpPr/>
            <p:nvPr/>
          </p:nvGrpSpPr>
          <p:grpSpPr>
            <a:xfrm rot="5400000">
              <a:off x="5484569" y="3756062"/>
              <a:ext cx="1421047" cy="2833357"/>
              <a:chOff x="334358" y="2186737"/>
              <a:chExt cx="1421047" cy="2833357"/>
            </a:xfrm>
          </p:grpSpPr>
          <p:sp>
            <p:nvSpPr>
              <p:cNvPr id="1332" name="Google Shape;1332;p29"/>
              <p:cNvSpPr/>
              <p:nvPr/>
            </p:nvSpPr>
            <p:spPr>
              <a:xfrm rot="10800000">
                <a:off x="334358" y="2186737"/>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29"/>
              <p:cNvGrpSpPr/>
              <p:nvPr/>
            </p:nvGrpSpPr>
            <p:grpSpPr>
              <a:xfrm rot="5400000">
                <a:off x="1046250" y="3181856"/>
                <a:ext cx="161977" cy="161940"/>
                <a:chOff x="1101075" y="2142375"/>
                <a:chExt cx="439200" cy="439100"/>
              </a:xfrm>
            </p:grpSpPr>
            <p:sp>
              <p:nvSpPr>
                <p:cNvPr id="1334" name="Google Shape;1334;p2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29"/>
              <p:cNvGrpSpPr/>
              <p:nvPr/>
            </p:nvGrpSpPr>
            <p:grpSpPr>
              <a:xfrm rot="-5400000">
                <a:off x="628029" y="4564272"/>
                <a:ext cx="161977" cy="161940"/>
                <a:chOff x="1101075" y="2142375"/>
                <a:chExt cx="439200" cy="439100"/>
              </a:xfrm>
            </p:grpSpPr>
            <p:sp>
              <p:nvSpPr>
                <p:cNvPr id="1337" name="Google Shape;1337;p2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srcRect l="16960" t="24718" r="7121" b="26177"/>
            <a:stretch>
              <a:fillRect/>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4"/>
          <p:cNvSpPr txBox="1">
            <a:spLocks noGrp="1"/>
          </p:cNvSpPr>
          <p:nvPr>
            <p:ph type="body" idx="1"/>
          </p:nvPr>
        </p:nvSpPr>
        <p:spPr>
          <a:xfrm>
            <a:off x="720000" y="1139551"/>
            <a:ext cx="7704000" cy="41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AutoNum type="arabicPeriod"/>
              <a:defRPr>
                <a:solidFill>
                  <a:srgbClr val="191919"/>
                </a:solidFill>
              </a:defRPr>
            </a:lvl1pPr>
            <a:lvl2pPr marL="914400" lvl="1"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a:endParaRPr/>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srcRect l="16960" t="24718" r="7121" b="26177"/>
            <a:stretch>
              <a:fillRect/>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10800000">
                <a:off x="7785196" y="3421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4"/>
            <p:cNvSpPr/>
            <p:nvPr/>
          </p:nvSpPr>
          <p:spPr>
            <a:xfrm rot="5400000">
              <a:off x="8098189" y="-87718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a:off x="-132364"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4"/>
            <p:cNvSpPr/>
            <p:nvPr/>
          </p:nvSpPr>
          <p:spPr>
            <a:xfrm>
              <a:off x="152767" y="-5725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6579" y="-57316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srcRect l="16960" t="24718" r="7121" b="26177"/>
            <a:stretch>
              <a:fillRect/>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srcRect l="16960" t="24718" r="7121" b="26177"/>
            <a:stretch>
              <a:fillRect/>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4"/>
        <p:cNvGrpSpPr/>
        <p:nvPr/>
      </p:nvGrpSpPr>
      <p:grpSpPr>
        <a:xfrm>
          <a:off x="0" y="0"/>
          <a:ext cx="0" cy="0"/>
          <a:chOff x="0" y="0"/>
          <a:chExt cx="0" cy="0"/>
        </a:xfrm>
      </p:grpSpPr>
      <p:sp>
        <p:nvSpPr>
          <p:cNvPr id="175" name="Google Shape;1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5"/>
          <p:cNvSpPr txBox="1">
            <a:spLocks noGrp="1"/>
          </p:cNvSpPr>
          <p:nvPr>
            <p:ph type="subTitle" idx="1"/>
          </p:nvPr>
        </p:nvSpPr>
        <p:spPr>
          <a:xfrm>
            <a:off x="4999903"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5"/>
          <p:cNvSpPr txBox="1">
            <a:spLocks noGrp="1"/>
          </p:cNvSpPr>
          <p:nvPr>
            <p:ph type="subTitle" idx="2"/>
          </p:nvPr>
        </p:nvSpPr>
        <p:spPr>
          <a:xfrm>
            <a:off x="1803800"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5"/>
          <p:cNvSpPr txBox="1">
            <a:spLocks noGrp="1"/>
          </p:cNvSpPr>
          <p:nvPr>
            <p:ph type="subTitle" idx="3"/>
          </p:nvPr>
        </p:nvSpPr>
        <p:spPr>
          <a:xfrm>
            <a:off x="4999908"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179" name="Google Shape;179;p5"/>
          <p:cNvSpPr txBox="1">
            <a:spLocks noGrp="1"/>
          </p:cNvSpPr>
          <p:nvPr>
            <p:ph type="subTitle" idx="4"/>
          </p:nvPr>
        </p:nvSpPr>
        <p:spPr>
          <a:xfrm>
            <a:off x="1803800"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panose="020B0509050203000203"/>
              <a:buNone/>
              <a:defRPr sz="2000" b="1">
                <a:latin typeface="IBM Plex Mono" panose="020B0509050203000203"/>
                <a:ea typeface="IBM Plex Mono" panose="020B0509050203000203"/>
                <a:cs typeface="IBM Plex Mono" panose="020B0509050203000203"/>
                <a:sym typeface="IBM Plex Mono" panose="020B0509050203000203"/>
              </a:defRPr>
            </a:lvl1pPr>
            <a:lvl2pPr lvl="1"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2pPr>
            <a:lvl3pPr lvl="2"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3pPr>
            <a:lvl4pPr lvl="3"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4pPr>
            <a:lvl5pPr lvl="4"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5pPr>
            <a:lvl6pPr lvl="5"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6pPr>
            <a:lvl7pPr lvl="6"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7pPr>
            <a:lvl8pPr lvl="7"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8pPr>
            <a:lvl9pPr lvl="8" algn="ctr" rtl="0">
              <a:lnSpc>
                <a:spcPct val="100000"/>
              </a:lnSpc>
              <a:spcBef>
                <a:spcPts val="0"/>
              </a:spcBef>
              <a:spcAft>
                <a:spcPts val="0"/>
              </a:spcAft>
              <a:buSzPts val="2400"/>
              <a:buFont typeface="IBM Plex Mono" panose="020B0509050203000203"/>
              <a:buNone/>
              <a:defRPr sz="2400" b="1">
                <a:latin typeface="IBM Plex Mono" panose="020B0509050203000203"/>
                <a:ea typeface="IBM Plex Mono" panose="020B0509050203000203"/>
                <a:cs typeface="IBM Plex Mono" panose="020B0509050203000203"/>
                <a:sym typeface="IBM Plex Mono" panose="020B0509050203000203"/>
              </a:defRPr>
            </a:lvl9pPr>
          </a:lstStyle>
          <a:p>
            <a:endParaRPr/>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srcRect l="16960" t="24718" r="7121" b="26177"/>
            <a:stretch>
              <a:fillRect/>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 name="Google Shape;23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5"/>
            <p:cNvSpPr/>
            <p:nvPr/>
          </p:nvSpPr>
          <p:spPr>
            <a:xfrm rot="-5400000">
              <a:off x="1755111" y="-89601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50" name="Google Shape;250;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6"/>
            <p:cNvPicPr preferRelativeResize="0"/>
            <p:nvPr/>
          </p:nvPicPr>
          <p:blipFill rotWithShape="1">
            <a:blip r:embed="rId2"/>
            <a:srcRect t="17657" b="17663"/>
            <a:stretch>
              <a:fillRect/>
            </a:stretch>
          </p:blipFill>
          <p:spPr>
            <a:xfrm>
              <a:off x="7103825" y="-713112"/>
              <a:ext cx="3785226" cy="2888974"/>
            </a:xfrm>
            <a:prstGeom prst="rect">
              <a:avLst/>
            </a:prstGeom>
            <a:noFill/>
            <a:ln>
              <a:noFill/>
            </a:ln>
          </p:spPr>
        </p:pic>
      </p:grpSp>
      <p:sp>
        <p:nvSpPr>
          <p:cNvPr id="255" name="Google Shape;25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 name="Google Shape;28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8" name="Google Shape;308;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3" name="Google Shape;33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8"/>
        <p:cNvGrpSpPr/>
        <p:nvPr/>
      </p:nvGrpSpPr>
      <p:grpSpPr>
        <a:xfrm>
          <a:off x="0" y="0"/>
          <a:ext cx="0" cy="0"/>
          <a:chOff x="0" y="0"/>
          <a:chExt cx="0" cy="0"/>
        </a:xfrm>
      </p:grpSpPr>
      <p:sp>
        <p:nvSpPr>
          <p:cNvPr id="339" name="Google Shape;339;p7"/>
          <p:cNvSpPr txBox="1">
            <a:spLocks noGrp="1"/>
          </p:cNvSpPr>
          <p:nvPr>
            <p:ph type="subTitle" idx="1"/>
          </p:nvPr>
        </p:nvSpPr>
        <p:spPr>
          <a:xfrm>
            <a:off x="713225" y="1160775"/>
            <a:ext cx="7710900" cy="3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a:endParaRPr/>
          </a:p>
        </p:txBody>
      </p:sp>
      <p:sp>
        <p:nvSpPr>
          <p:cNvPr id="340" name="Google Shape;3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2700000">
              <a:off x="6782013" y="-26000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srcRect l="16960" t="24718" r="7121" b="26177"/>
            <a:stretch>
              <a:fillRect/>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4"/>
        <p:cNvGrpSpPr/>
        <p:nvPr/>
      </p:nvGrpSpPr>
      <p:grpSpPr>
        <a:xfrm>
          <a:off x="0" y="0"/>
          <a:ext cx="0" cy="0"/>
          <a:chOff x="0" y="0"/>
          <a:chExt cx="0" cy="0"/>
        </a:xfrm>
      </p:grpSpPr>
      <p:sp>
        <p:nvSpPr>
          <p:cNvPr id="365" name="Google Shape;365;p8"/>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5400000">
                <a:off x="391825" y="3465468"/>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p:nvPr/>
          </p:nvSpPr>
          <p:spPr>
            <a:xfrm rot="5400000">
              <a:off x="7783092" y="-77047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5400000">
              <a:off x="7617537" y="-361157"/>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srcRect l="16960" t="24718" r="7121" b="26177"/>
            <a:stretch>
              <a:fillRect/>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srcRect l="16960" t="24718" r="7121" b="26177"/>
            <a:stretch>
              <a:fillRect/>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4"/>
        <p:cNvGrpSpPr/>
        <p:nvPr/>
      </p:nvGrpSpPr>
      <p:grpSpPr>
        <a:xfrm>
          <a:off x="0" y="0"/>
          <a:ext cx="0" cy="0"/>
          <a:chOff x="0" y="0"/>
          <a:chExt cx="0" cy="0"/>
        </a:xfrm>
      </p:grpSpPr>
      <p:sp>
        <p:nvSpPr>
          <p:cNvPr id="425" name="Google Shape;425;p10"/>
          <p:cNvSpPr>
            <a:spLocks noGrp="1"/>
          </p:cNvSpPr>
          <p:nvPr>
            <p:ph type="pic" idx="2"/>
          </p:nvPr>
        </p:nvSpPr>
        <p:spPr>
          <a:xfrm>
            <a:off x="0" y="0"/>
            <a:ext cx="9144000" cy="5143500"/>
          </a:xfrm>
          <a:prstGeom prst="rect">
            <a:avLst/>
          </a:prstGeom>
          <a:noFill/>
          <a:ln>
            <a:noFill/>
          </a:ln>
        </p:spPr>
      </p:sp>
      <p:sp>
        <p:nvSpPr>
          <p:cNvPr id="426" name="Google Shape;426;p10"/>
          <p:cNvSpPr txBox="1">
            <a:spLocks noGrp="1"/>
          </p:cNvSpPr>
          <p:nvPr>
            <p:ph type="title"/>
          </p:nvPr>
        </p:nvSpPr>
        <p:spPr>
          <a:xfrm>
            <a:off x="720000" y="539500"/>
            <a:ext cx="3672000" cy="93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panose="020B0509050203000203"/>
              <a:buNone/>
              <a:defRPr sz="3000" b="1">
                <a:solidFill>
                  <a:schemeClr val="dk2"/>
                </a:solidFill>
                <a:latin typeface="IBM Plex Mono" panose="020B0509050203000203"/>
                <a:ea typeface="IBM Plex Mono" panose="020B0509050203000203"/>
                <a:cs typeface="IBM Plex Mono" panose="020B0509050203000203"/>
                <a:sym typeface="IBM Plex Mono" panose="020B0509050203000203"/>
              </a:defRPr>
            </a:lvl1pPr>
            <a:lvl2pPr lvl="1" rtl="0">
              <a:spcBef>
                <a:spcPts val="0"/>
              </a:spcBef>
              <a:spcAft>
                <a:spcPts val="0"/>
              </a:spcAft>
              <a:buClr>
                <a:schemeClr val="dk2"/>
              </a:buClr>
              <a:buSzPts val="3000"/>
              <a:buFont typeface="IBM Plex Mono" panose="020B0509050203000203"/>
              <a:buNone/>
              <a:defRPr sz="3000" b="1">
                <a:solidFill>
                  <a:schemeClr val="dk2"/>
                </a:solidFill>
                <a:latin typeface="IBM Plex Mono" panose="020B0509050203000203"/>
                <a:ea typeface="IBM Plex Mono" panose="020B0509050203000203"/>
                <a:cs typeface="IBM Plex Mono" panose="020B0509050203000203"/>
                <a:sym typeface="IBM Plex Mono" panose="020B0509050203000203"/>
              </a:defRPr>
            </a:lvl2pPr>
            <a:lvl3pPr lvl="2" rtl="0">
              <a:spcBef>
                <a:spcPts val="0"/>
              </a:spcBef>
              <a:spcAft>
                <a:spcPts val="0"/>
              </a:spcAft>
              <a:buClr>
                <a:schemeClr val="dk2"/>
              </a:buClr>
              <a:buSzPts val="3000"/>
              <a:buFont typeface="IBM Plex Mono" panose="020B0509050203000203"/>
              <a:buNone/>
              <a:defRPr sz="3000" b="1">
                <a:solidFill>
                  <a:schemeClr val="dk2"/>
                </a:solidFill>
                <a:latin typeface="IBM Plex Mono" panose="020B0509050203000203"/>
                <a:ea typeface="IBM Plex Mono" panose="020B0509050203000203"/>
                <a:cs typeface="IBM Plex Mono" panose="020B0509050203000203"/>
                <a:sym typeface="IBM Plex Mono" panose="020B0509050203000203"/>
              </a:defRPr>
            </a:lvl3pPr>
            <a:lvl4pPr lvl="3" rtl="0">
              <a:spcBef>
                <a:spcPts val="0"/>
              </a:spcBef>
              <a:spcAft>
                <a:spcPts val="0"/>
              </a:spcAft>
              <a:buClr>
                <a:schemeClr val="dk2"/>
              </a:buClr>
              <a:buSzPts val="3000"/>
              <a:buFont typeface="IBM Plex Mono" panose="020B0509050203000203"/>
              <a:buNone/>
              <a:defRPr sz="3000" b="1">
                <a:solidFill>
                  <a:schemeClr val="dk2"/>
                </a:solidFill>
                <a:latin typeface="IBM Plex Mono" panose="020B0509050203000203"/>
                <a:ea typeface="IBM Plex Mono" panose="020B0509050203000203"/>
                <a:cs typeface="IBM Plex Mono" panose="020B0509050203000203"/>
                <a:sym typeface="IBM Plex Mono" panose="020B0509050203000203"/>
              </a:defRPr>
            </a:lvl4pPr>
            <a:lvl5pPr lvl="4" rtl="0">
              <a:spcBef>
                <a:spcPts val="0"/>
              </a:spcBef>
              <a:spcAft>
                <a:spcPts val="0"/>
              </a:spcAft>
              <a:buClr>
                <a:schemeClr val="dk2"/>
              </a:buClr>
              <a:buSzPts val="3000"/>
              <a:buFont typeface="IBM Plex Mono" panose="020B0509050203000203"/>
              <a:buNone/>
              <a:defRPr sz="3000" b="1">
                <a:solidFill>
                  <a:schemeClr val="dk2"/>
                </a:solidFill>
                <a:latin typeface="IBM Plex Mono" panose="020B0509050203000203"/>
                <a:ea typeface="IBM Plex Mono" panose="020B0509050203000203"/>
                <a:cs typeface="IBM Plex Mono" panose="020B0509050203000203"/>
                <a:sym typeface="IBM Plex Mono" panose="020B0509050203000203"/>
              </a:defRPr>
            </a:lvl5pPr>
            <a:lvl6pPr lvl="5" rtl="0">
              <a:spcBef>
                <a:spcPts val="0"/>
              </a:spcBef>
              <a:spcAft>
                <a:spcPts val="0"/>
              </a:spcAft>
              <a:buClr>
                <a:schemeClr val="dk2"/>
              </a:buClr>
              <a:buSzPts val="3000"/>
              <a:buFont typeface="IBM Plex Mono" panose="020B0509050203000203"/>
              <a:buNone/>
              <a:defRPr sz="3000" b="1">
                <a:solidFill>
                  <a:schemeClr val="dk2"/>
                </a:solidFill>
                <a:latin typeface="IBM Plex Mono" panose="020B0509050203000203"/>
                <a:ea typeface="IBM Plex Mono" panose="020B0509050203000203"/>
                <a:cs typeface="IBM Plex Mono" panose="020B0509050203000203"/>
                <a:sym typeface="IBM Plex Mono" panose="020B0509050203000203"/>
              </a:defRPr>
            </a:lvl6pPr>
            <a:lvl7pPr lvl="6" rtl="0">
              <a:spcBef>
                <a:spcPts val="0"/>
              </a:spcBef>
              <a:spcAft>
                <a:spcPts val="0"/>
              </a:spcAft>
              <a:buClr>
                <a:schemeClr val="dk2"/>
              </a:buClr>
              <a:buSzPts val="3000"/>
              <a:buFont typeface="IBM Plex Mono" panose="020B0509050203000203"/>
              <a:buNone/>
              <a:defRPr sz="3000" b="1">
                <a:solidFill>
                  <a:schemeClr val="dk2"/>
                </a:solidFill>
                <a:latin typeface="IBM Plex Mono" panose="020B0509050203000203"/>
                <a:ea typeface="IBM Plex Mono" panose="020B0509050203000203"/>
                <a:cs typeface="IBM Plex Mono" panose="020B0509050203000203"/>
                <a:sym typeface="IBM Plex Mono" panose="020B0509050203000203"/>
              </a:defRPr>
            </a:lvl7pPr>
            <a:lvl8pPr lvl="7" rtl="0">
              <a:spcBef>
                <a:spcPts val="0"/>
              </a:spcBef>
              <a:spcAft>
                <a:spcPts val="0"/>
              </a:spcAft>
              <a:buClr>
                <a:schemeClr val="dk2"/>
              </a:buClr>
              <a:buSzPts val="3000"/>
              <a:buFont typeface="IBM Plex Mono" panose="020B0509050203000203"/>
              <a:buNone/>
              <a:defRPr sz="3000" b="1">
                <a:solidFill>
                  <a:schemeClr val="dk2"/>
                </a:solidFill>
                <a:latin typeface="IBM Plex Mono" panose="020B0509050203000203"/>
                <a:ea typeface="IBM Plex Mono" panose="020B0509050203000203"/>
                <a:cs typeface="IBM Plex Mono" panose="020B0509050203000203"/>
                <a:sym typeface="IBM Plex Mono" panose="020B0509050203000203"/>
              </a:defRPr>
            </a:lvl8pPr>
            <a:lvl9pPr lvl="8" rtl="0">
              <a:spcBef>
                <a:spcPts val="0"/>
              </a:spcBef>
              <a:spcAft>
                <a:spcPts val="0"/>
              </a:spcAft>
              <a:buClr>
                <a:schemeClr val="dk2"/>
              </a:buClr>
              <a:buSzPts val="3000"/>
              <a:buFont typeface="IBM Plex Mono" panose="020B0509050203000203"/>
              <a:buNone/>
              <a:defRPr sz="3000" b="1">
                <a:solidFill>
                  <a:schemeClr val="dk2"/>
                </a:solidFill>
                <a:latin typeface="IBM Plex Mono" panose="020B0509050203000203"/>
                <a:ea typeface="IBM Plex Mono" panose="020B0509050203000203"/>
                <a:cs typeface="IBM Plex Mono" panose="020B0509050203000203"/>
                <a:sym typeface="IBM Plex Mono" panose="020B0509050203000203"/>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panose="00000600000000000000"/>
              <a:buChar char="●"/>
              <a:defRPr>
                <a:solidFill>
                  <a:schemeClr val="dk1"/>
                </a:solidFill>
                <a:latin typeface="Poppins" panose="00000600000000000000"/>
                <a:ea typeface="Poppins" panose="00000600000000000000"/>
                <a:cs typeface="Poppins" panose="00000600000000000000"/>
                <a:sym typeface="Poppins" panose="00000600000000000000"/>
              </a:defRPr>
            </a:lvl1pPr>
            <a:lvl2pPr marL="914400" lvl="1" indent="-317500">
              <a:lnSpc>
                <a:spcPct val="115000"/>
              </a:lnSpc>
              <a:spcBef>
                <a:spcPts val="0"/>
              </a:spcBef>
              <a:spcAft>
                <a:spcPts val="0"/>
              </a:spcAft>
              <a:buClr>
                <a:schemeClr val="dk1"/>
              </a:buClr>
              <a:buSzPts val="1400"/>
              <a:buFont typeface="Poppins" panose="00000600000000000000"/>
              <a:buChar char="○"/>
              <a:defRPr>
                <a:solidFill>
                  <a:schemeClr val="dk1"/>
                </a:solidFill>
                <a:latin typeface="Poppins" panose="00000600000000000000"/>
                <a:ea typeface="Poppins" panose="00000600000000000000"/>
                <a:cs typeface="Poppins" panose="00000600000000000000"/>
                <a:sym typeface="Poppins" panose="00000600000000000000"/>
              </a:defRPr>
            </a:lvl2pPr>
            <a:lvl3pPr marL="1371600" lvl="2" indent="-317500">
              <a:lnSpc>
                <a:spcPct val="115000"/>
              </a:lnSpc>
              <a:spcBef>
                <a:spcPts val="0"/>
              </a:spcBef>
              <a:spcAft>
                <a:spcPts val="0"/>
              </a:spcAft>
              <a:buClr>
                <a:schemeClr val="dk1"/>
              </a:buClr>
              <a:buSzPts val="1400"/>
              <a:buFont typeface="Poppins" panose="00000600000000000000"/>
              <a:buChar char="■"/>
              <a:defRPr>
                <a:solidFill>
                  <a:schemeClr val="dk1"/>
                </a:solidFill>
                <a:latin typeface="Poppins" panose="00000600000000000000"/>
                <a:ea typeface="Poppins" panose="00000600000000000000"/>
                <a:cs typeface="Poppins" panose="00000600000000000000"/>
                <a:sym typeface="Poppins" panose="00000600000000000000"/>
              </a:defRPr>
            </a:lvl3pPr>
            <a:lvl4pPr marL="1828800" lvl="3" indent="-317500">
              <a:lnSpc>
                <a:spcPct val="115000"/>
              </a:lnSpc>
              <a:spcBef>
                <a:spcPts val="0"/>
              </a:spcBef>
              <a:spcAft>
                <a:spcPts val="0"/>
              </a:spcAft>
              <a:buClr>
                <a:schemeClr val="dk1"/>
              </a:buClr>
              <a:buSzPts val="1400"/>
              <a:buFont typeface="Poppins" panose="00000600000000000000"/>
              <a:buChar char="●"/>
              <a:defRPr>
                <a:solidFill>
                  <a:schemeClr val="dk1"/>
                </a:solidFill>
                <a:latin typeface="Poppins" panose="00000600000000000000"/>
                <a:ea typeface="Poppins" panose="00000600000000000000"/>
                <a:cs typeface="Poppins" panose="00000600000000000000"/>
                <a:sym typeface="Poppins" panose="00000600000000000000"/>
              </a:defRPr>
            </a:lvl4pPr>
            <a:lvl5pPr marL="2286000" lvl="4" indent="-317500">
              <a:lnSpc>
                <a:spcPct val="115000"/>
              </a:lnSpc>
              <a:spcBef>
                <a:spcPts val="0"/>
              </a:spcBef>
              <a:spcAft>
                <a:spcPts val="0"/>
              </a:spcAft>
              <a:buClr>
                <a:schemeClr val="dk1"/>
              </a:buClr>
              <a:buSzPts val="1400"/>
              <a:buFont typeface="Poppins" panose="00000600000000000000"/>
              <a:buChar char="○"/>
              <a:defRPr>
                <a:solidFill>
                  <a:schemeClr val="dk1"/>
                </a:solidFill>
                <a:latin typeface="Poppins" panose="00000600000000000000"/>
                <a:ea typeface="Poppins" panose="00000600000000000000"/>
                <a:cs typeface="Poppins" panose="00000600000000000000"/>
                <a:sym typeface="Poppins" panose="00000600000000000000"/>
              </a:defRPr>
            </a:lvl5pPr>
            <a:lvl6pPr marL="2743200" lvl="5" indent="-317500">
              <a:lnSpc>
                <a:spcPct val="115000"/>
              </a:lnSpc>
              <a:spcBef>
                <a:spcPts val="0"/>
              </a:spcBef>
              <a:spcAft>
                <a:spcPts val="0"/>
              </a:spcAft>
              <a:buClr>
                <a:schemeClr val="dk1"/>
              </a:buClr>
              <a:buSzPts val="1400"/>
              <a:buFont typeface="Poppins" panose="00000600000000000000"/>
              <a:buChar char="■"/>
              <a:defRPr>
                <a:solidFill>
                  <a:schemeClr val="dk1"/>
                </a:solidFill>
                <a:latin typeface="Poppins" panose="00000600000000000000"/>
                <a:ea typeface="Poppins" panose="00000600000000000000"/>
                <a:cs typeface="Poppins" panose="00000600000000000000"/>
                <a:sym typeface="Poppins" panose="00000600000000000000"/>
              </a:defRPr>
            </a:lvl6pPr>
            <a:lvl7pPr marL="3200400" lvl="6" indent="-317500">
              <a:lnSpc>
                <a:spcPct val="115000"/>
              </a:lnSpc>
              <a:spcBef>
                <a:spcPts val="0"/>
              </a:spcBef>
              <a:spcAft>
                <a:spcPts val="0"/>
              </a:spcAft>
              <a:buClr>
                <a:schemeClr val="dk1"/>
              </a:buClr>
              <a:buSzPts val="1400"/>
              <a:buFont typeface="Poppins" panose="00000600000000000000"/>
              <a:buChar char="●"/>
              <a:defRPr>
                <a:solidFill>
                  <a:schemeClr val="dk1"/>
                </a:solidFill>
                <a:latin typeface="Poppins" panose="00000600000000000000"/>
                <a:ea typeface="Poppins" panose="00000600000000000000"/>
                <a:cs typeface="Poppins" panose="00000600000000000000"/>
                <a:sym typeface="Poppins" panose="00000600000000000000"/>
              </a:defRPr>
            </a:lvl7pPr>
            <a:lvl8pPr marL="3657600" lvl="7" indent="-317500">
              <a:lnSpc>
                <a:spcPct val="115000"/>
              </a:lnSpc>
              <a:spcBef>
                <a:spcPts val="0"/>
              </a:spcBef>
              <a:spcAft>
                <a:spcPts val="0"/>
              </a:spcAft>
              <a:buClr>
                <a:schemeClr val="dk1"/>
              </a:buClr>
              <a:buSzPts val="1400"/>
              <a:buFont typeface="Poppins" panose="00000600000000000000"/>
              <a:buChar char="○"/>
              <a:defRPr>
                <a:solidFill>
                  <a:schemeClr val="dk1"/>
                </a:solidFill>
                <a:latin typeface="Poppins" panose="00000600000000000000"/>
                <a:ea typeface="Poppins" panose="00000600000000000000"/>
                <a:cs typeface="Poppins" panose="00000600000000000000"/>
                <a:sym typeface="Poppins" panose="00000600000000000000"/>
              </a:defRPr>
            </a:lvl8pPr>
            <a:lvl9pPr marL="4114800" lvl="8" indent="-317500">
              <a:lnSpc>
                <a:spcPct val="115000"/>
              </a:lnSpc>
              <a:spcBef>
                <a:spcPts val="0"/>
              </a:spcBef>
              <a:spcAft>
                <a:spcPts val="0"/>
              </a:spcAft>
              <a:buClr>
                <a:schemeClr val="dk1"/>
              </a:buClr>
              <a:buSzPts val="1400"/>
              <a:buFont typeface="Poppins" panose="00000600000000000000"/>
              <a:buChar char="■"/>
              <a:defRPr>
                <a:solidFill>
                  <a:schemeClr val="dk1"/>
                </a:solidFill>
                <a:latin typeface="Poppins" panose="00000600000000000000"/>
                <a:ea typeface="Poppins" panose="00000600000000000000"/>
                <a:cs typeface="Poppins" panose="00000600000000000000"/>
                <a:sym typeface="Poppins" panose="000006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12.xml"/><Relationship Id="rId5" Type="http://schemas.openxmlformats.org/officeDocument/2006/relationships/slideLayout" Target="../slideLayouts/slideLayout9.xml"/><Relationship Id="rId4"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6.xml"/><Relationship Id="rId4"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636644"/>
            <a:ext cx="4882515" cy="12020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b="1" dirty="0">
                <a:latin typeface="Times New Roman" panose="02020603050405020304" charset="0"/>
                <a:cs typeface="Times New Roman" panose="02020603050405020304" charset="0"/>
              </a:rPr>
              <a:t>SVTH: Nhóm 5</a:t>
            </a:r>
          </a:p>
          <a:p>
            <a:pPr marL="744538" lvl="0" indent="0" algn="l" rtl="0">
              <a:spcBef>
                <a:spcPts val="0"/>
              </a:spcBef>
              <a:spcAft>
                <a:spcPts val="0"/>
              </a:spcAft>
              <a:buNone/>
            </a:pPr>
            <a:r>
              <a:rPr lang="vi-VN" altLang="en-GB" b="1" dirty="0">
                <a:latin typeface="Times New Roman" panose="02020603050405020304" charset="0"/>
                <a:cs typeface="Times New Roman" panose="02020603050405020304" charset="0"/>
              </a:rPr>
              <a:t> Nguyễn Hữu Nghĩa - 2124802050013</a:t>
            </a:r>
            <a:br>
              <a:rPr lang="vi-VN" altLang="en-GB" b="1" dirty="0">
                <a:latin typeface="Times New Roman" panose="02020603050405020304" charset="0"/>
                <a:cs typeface="Times New Roman" panose="02020603050405020304" charset="0"/>
              </a:rPr>
            </a:br>
            <a:r>
              <a:rPr lang="vi-VN" altLang="en-GB" b="1" dirty="0">
                <a:latin typeface="Times New Roman" panose="02020603050405020304" charset="0"/>
                <a:cs typeface="Times New Roman" panose="02020603050405020304" charset="0"/>
              </a:rPr>
              <a:t> Lục Tấn Khoa - 2124802050022</a:t>
            </a:r>
          </a:p>
          <a:p>
            <a:pPr marL="0" lvl="0" indent="0" algn="l" rtl="0">
              <a:spcBef>
                <a:spcPts val="0"/>
              </a:spcBef>
              <a:spcAft>
                <a:spcPts val="0"/>
              </a:spcAft>
              <a:buNone/>
            </a:pPr>
            <a:r>
              <a:rPr lang="vi-VN" altLang="en-GB" b="1" dirty="0">
                <a:latin typeface="Times New Roman" panose="02020603050405020304" charset="0"/>
                <a:cs typeface="Times New Roman" panose="02020603050405020304" charset="0"/>
              </a:rPr>
              <a:t>GVHD: Ths. Lê Từ Minh Trí</a:t>
            </a:r>
          </a:p>
        </p:txBody>
      </p:sp>
      <p:sp>
        <p:nvSpPr>
          <p:cNvPr id="1432" name="Google Shape;1432;p35"/>
          <p:cNvSpPr txBox="1">
            <a:spLocks noGrp="1"/>
          </p:cNvSpPr>
          <p:nvPr>
            <p:ph type="ctrTitle"/>
          </p:nvPr>
        </p:nvSpPr>
        <p:spPr>
          <a:xfrm>
            <a:off x="1096849" y="2523489"/>
            <a:ext cx="7185660" cy="11131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US" sz="2400" dirty="0">
                <a:latin typeface="Times New Roman" panose="02020603050405020304" charset="0"/>
                <a:cs typeface="Times New Roman" panose="02020603050405020304" charset="0"/>
              </a:rPr>
              <a:t>T</a:t>
            </a:r>
            <a:r>
              <a:rPr lang="" altLang="en-US" sz="2400" dirty="0">
                <a:latin typeface="Times New Roman" panose="02020603050405020304" charset="0"/>
                <a:cs typeface="Times New Roman" panose="02020603050405020304" charset="0"/>
              </a:rPr>
              <a:t>Ì</a:t>
            </a:r>
            <a:r>
              <a:rPr lang="en-US" altLang="en-US" sz="2400" dirty="0">
                <a:latin typeface="Times New Roman" panose="02020603050405020304" charset="0"/>
                <a:cs typeface="Times New Roman" panose="02020603050405020304" charset="0"/>
              </a:rPr>
              <a:t>M HIỂU V</a:t>
            </a:r>
            <a:r>
              <a:rPr lang="" altLang="en-US" sz="2400" dirty="0">
                <a:latin typeface="Times New Roman" panose="02020603050405020304" charset="0"/>
                <a:cs typeface="Times New Roman" panose="02020603050405020304" charset="0"/>
              </a:rPr>
              <a:t>À</a:t>
            </a:r>
            <a:r>
              <a:rPr lang="en-US" altLang="en-US" sz="2400" dirty="0">
                <a:latin typeface="Times New Roman" panose="02020603050405020304" charset="0"/>
                <a:cs typeface="Times New Roman" panose="02020603050405020304" charset="0"/>
              </a:rPr>
              <a:t> THỬ NGHIỆM PHÒNG CHỐNG TẤN CÔNG DOS DỰA TR</a:t>
            </a:r>
            <a:r>
              <a:rPr lang="" altLang="en-US" sz="2400" dirty="0">
                <a:latin typeface="Times New Roman" panose="02020603050405020304" charset="0"/>
                <a:cs typeface="Times New Roman" panose="02020603050405020304" charset="0"/>
              </a:rPr>
              <a:t>Ê</a:t>
            </a:r>
            <a:r>
              <a:rPr lang="en-US" altLang="en-US" sz="2400" dirty="0">
                <a:latin typeface="Times New Roman" panose="02020603050405020304" charset="0"/>
                <a:cs typeface="Times New Roman" panose="02020603050405020304" charset="0"/>
              </a:rPr>
              <a:t>N ỨNG DỤNG IPFIRE</a:t>
            </a:r>
          </a:p>
        </p:txBody>
      </p:sp>
      <p:grpSp>
        <p:nvGrpSpPr>
          <p:cNvPr id="1433" name="Google Shape;1433;p35"/>
          <p:cNvGrpSpPr/>
          <p:nvPr/>
        </p:nvGrpSpPr>
        <p:grpSpPr>
          <a:xfrm>
            <a:off x="1115060" y="3502574"/>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4504"/>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32;p35">
            <a:extLst>
              <a:ext uri="{FF2B5EF4-FFF2-40B4-BE49-F238E27FC236}">
                <a16:creationId xmlns:a16="http://schemas.microsoft.com/office/drawing/2014/main" id="{36133E98-1B4E-ADB8-021E-E193ADF6087C}"/>
              </a:ext>
            </a:extLst>
          </p:cNvPr>
          <p:cNvSpPr txBox="1">
            <a:spLocks/>
          </p:cNvSpPr>
          <p:nvPr/>
        </p:nvSpPr>
        <p:spPr>
          <a:xfrm>
            <a:off x="913863" y="873959"/>
            <a:ext cx="7185660" cy="1113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191919"/>
              </a:buClr>
              <a:buSzPts val="5200"/>
              <a:buFont typeface="IBM Plex Mono" panose="020B0509050203000203"/>
              <a:buNone/>
              <a:defRPr sz="4500" b="1" i="0" u="none" strike="noStrike" cap="none">
                <a:solidFill>
                  <a:schemeClr val="dk2"/>
                </a:solidFill>
                <a:latin typeface="IBM Plex Mono" panose="020B0509050203000203"/>
                <a:ea typeface="IBM Plex Mono" panose="020B0509050203000203"/>
                <a:cs typeface="IBM Plex Mono" panose="020B0509050203000203"/>
                <a:sym typeface="IBM Plex Mono" panose="020B0509050203000203"/>
              </a:defRPr>
            </a:lvl1pPr>
            <a:lvl2pPr marR="0" lvl="1"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2pPr>
            <a:lvl3pPr marR="0" lvl="2"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3pPr>
            <a:lvl4pPr marR="0" lvl="3"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4pPr>
            <a:lvl5pPr marR="0" lvl="4"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5pPr>
            <a:lvl6pPr marR="0" lvl="5"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6pPr>
            <a:lvl7pPr marR="0" lvl="6"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7pPr>
            <a:lvl8pPr marR="0" lvl="7"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8pPr>
            <a:lvl9pPr marR="0" lvl="8"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9pPr>
          </a:lstStyle>
          <a:p>
            <a:pPr algn="ctr"/>
            <a:r>
              <a:rPr lang="vi-VN" altLang="en-US" sz="3200" dirty="0">
                <a:latin typeface="Times New Roman" panose="02020603050405020304" charset="0"/>
                <a:cs typeface="Times New Roman" panose="02020603050405020304" charset="0"/>
              </a:rPr>
              <a:t>BÁO CÁO MÔN HỌC AN TOÀN BẢO MẬT THÔNG TIN</a:t>
            </a:r>
            <a:endParaRPr lang="en-US" altLang="en-US" sz="3200" dirty="0">
              <a:latin typeface="Times New Roman" panose="02020603050405020304" charset="0"/>
              <a:cs typeface="Times New Roman" panose="02020603050405020304" charset="0"/>
            </a:endParaRPr>
          </a:p>
        </p:txBody>
      </p:sp>
      <p:sp>
        <p:nvSpPr>
          <p:cNvPr id="3" name="Google Shape;1432;p35">
            <a:extLst>
              <a:ext uri="{FF2B5EF4-FFF2-40B4-BE49-F238E27FC236}">
                <a16:creationId xmlns:a16="http://schemas.microsoft.com/office/drawing/2014/main" id="{88CDF731-9F09-2AF3-D875-F57EE703791F}"/>
              </a:ext>
            </a:extLst>
          </p:cNvPr>
          <p:cNvSpPr txBox="1">
            <a:spLocks/>
          </p:cNvSpPr>
          <p:nvPr/>
        </p:nvSpPr>
        <p:spPr>
          <a:xfrm>
            <a:off x="185201" y="1987114"/>
            <a:ext cx="1823297" cy="6159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191919"/>
              </a:buClr>
              <a:buSzPts val="5200"/>
              <a:buFont typeface="IBM Plex Mono" panose="020B0509050203000203"/>
              <a:buNone/>
              <a:defRPr sz="4500" b="1" i="0" u="none" strike="noStrike" cap="none">
                <a:solidFill>
                  <a:schemeClr val="dk2"/>
                </a:solidFill>
                <a:latin typeface="IBM Plex Mono" panose="020B0509050203000203"/>
                <a:ea typeface="IBM Plex Mono" panose="020B0509050203000203"/>
                <a:cs typeface="IBM Plex Mono" panose="020B0509050203000203"/>
                <a:sym typeface="IBM Plex Mono" panose="020B0509050203000203"/>
              </a:defRPr>
            </a:lvl1pPr>
            <a:lvl2pPr marR="0" lvl="1"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2pPr>
            <a:lvl3pPr marR="0" lvl="2"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3pPr>
            <a:lvl4pPr marR="0" lvl="3"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4pPr>
            <a:lvl5pPr marR="0" lvl="4"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5pPr>
            <a:lvl6pPr marR="0" lvl="5"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6pPr>
            <a:lvl7pPr marR="0" lvl="6"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7pPr>
            <a:lvl8pPr marR="0" lvl="7"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8pPr>
            <a:lvl9pPr marR="0" lvl="8" algn="ctr" rtl="0">
              <a:lnSpc>
                <a:spcPct val="100000"/>
              </a:lnSpc>
              <a:spcBef>
                <a:spcPts val="0"/>
              </a:spcBef>
              <a:spcAft>
                <a:spcPts val="0"/>
              </a:spcAft>
              <a:buClr>
                <a:schemeClr val="dk1"/>
              </a:buClr>
              <a:buSzPts val="5200"/>
              <a:buFont typeface="IBM Plex Mono" panose="020B0509050203000203"/>
              <a:buNone/>
              <a:defRPr sz="52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9pPr>
          </a:lstStyle>
          <a:p>
            <a:pPr algn="ctr"/>
            <a:r>
              <a:rPr lang="vi-VN" altLang="en-US" sz="2400" dirty="0">
                <a:latin typeface="Times New Roman" panose="02020603050405020304" charset="0"/>
                <a:cs typeface="Times New Roman" panose="02020603050405020304" charset="0"/>
              </a:rPr>
              <a:t>ĐỀ TÀI:</a:t>
            </a:r>
            <a:endParaRPr lang="en-US" altLang="en-US" sz="2400" dirty="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rPr>
              <a:t>Các tính n</a:t>
            </a:r>
            <a:r>
              <a:rPr lang="" altLang="en-US">
                <a:latin typeface="Times New Roman" panose="02020603050405020304" charset="0"/>
                <a:cs typeface="Times New Roman" panose="02020603050405020304" charset="0"/>
              </a:rPr>
              <a:t>ă</a:t>
            </a:r>
            <a:r>
              <a:rPr lang="en-US" altLang="en-US">
                <a:latin typeface="Times New Roman" panose="02020603050405020304" charset="0"/>
                <a:cs typeface="Times New Roman" panose="02020603050405020304" charset="0"/>
              </a:rPr>
              <a:t>ng bảo mật của IPFire</a:t>
            </a:r>
          </a:p>
        </p:txBody>
      </p:sp>
      <p:sp>
        <p:nvSpPr>
          <p:cNvPr id="1749" name="Google Shape;1749;p44"/>
          <p:cNvSpPr txBox="1">
            <a:spLocks noGrp="1"/>
          </p:cNvSpPr>
          <p:nvPr>
            <p:ph type="subTitle" idx="1"/>
          </p:nvPr>
        </p:nvSpPr>
        <p:spPr>
          <a:xfrm>
            <a:off x="6449060" y="2717165"/>
            <a:ext cx="1981835" cy="10617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sz="1800" b="1">
                <a:latin typeface="Times New Roman" panose="02020603050405020304" charset="0"/>
                <a:cs typeface="Times New Roman" panose="02020603050405020304" charset="0"/>
              </a:rPr>
              <a:t>Quản l</a:t>
            </a:r>
            <a:r>
              <a:rPr lang="" altLang="en-US" sz="1800" b="1">
                <a:latin typeface="Times New Roman" panose="02020603050405020304" charset="0"/>
                <a:cs typeface="Times New Roman" panose="02020603050405020304" charset="0"/>
              </a:rPr>
              <a:t>ý</a:t>
            </a:r>
            <a:r>
              <a:rPr lang="en-US" altLang="en-US" sz="1800" b="1">
                <a:latin typeface="Times New Roman" panose="02020603050405020304" charset="0"/>
                <a:cs typeface="Times New Roman" panose="02020603050405020304" charset="0"/>
              </a:rPr>
              <a:t> chất l</a:t>
            </a:r>
            <a:r>
              <a:rPr lang="" altLang="en-US" sz="1800" b="1">
                <a:latin typeface="Times New Roman" panose="02020603050405020304" charset="0"/>
                <a:cs typeface="Times New Roman" panose="02020603050405020304" charset="0"/>
              </a:rPr>
              <a:t>ư</a:t>
            </a:r>
            <a:r>
              <a:rPr lang="en-US" altLang="en-US" sz="1800" b="1">
                <a:latin typeface="Times New Roman" panose="02020603050405020304" charset="0"/>
                <a:cs typeface="Times New Roman" panose="02020603050405020304" charset="0"/>
              </a:rPr>
              <a:t>ợng dịch vụ (Qos)</a:t>
            </a:r>
          </a:p>
        </p:txBody>
      </p:sp>
      <p:sp>
        <p:nvSpPr>
          <p:cNvPr id="1750" name="Google Shape;1750;p44"/>
          <p:cNvSpPr txBox="1">
            <a:spLocks noGrp="1"/>
          </p:cNvSpPr>
          <p:nvPr>
            <p:ph type="subTitle" idx="2"/>
          </p:nvPr>
        </p:nvSpPr>
        <p:spPr>
          <a:xfrm>
            <a:off x="720090" y="3117215"/>
            <a:ext cx="2348865" cy="5194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sz="1800" b="1">
                <a:latin typeface="Times New Roman" panose="02020603050405020304" charset="0"/>
                <a:cs typeface="Times New Roman" panose="02020603050405020304" charset="0"/>
              </a:rPr>
              <a:t>T</a:t>
            </a:r>
            <a:r>
              <a:rPr lang="" altLang="en-US" sz="1800" b="1">
                <a:latin typeface="Times New Roman" panose="02020603050405020304" charset="0"/>
                <a:cs typeface="Times New Roman" panose="02020603050405020304" charset="0"/>
              </a:rPr>
              <a:t>ư</a:t>
            </a:r>
            <a:r>
              <a:rPr lang="en-US" altLang="en-US" sz="1800" b="1">
                <a:latin typeface="Times New Roman" panose="02020603050405020304" charset="0"/>
                <a:cs typeface="Times New Roman" panose="02020603050405020304" charset="0"/>
              </a:rPr>
              <a:t>ờng lửa (FireWall)</a:t>
            </a:r>
          </a:p>
        </p:txBody>
      </p:sp>
      <p:sp>
        <p:nvSpPr>
          <p:cNvPr id="1751" name="Google Shape;1751;p44"/>
          <p:cNvSpPr txBox="1">
            <a:spLocks noGrp="1"/>
          </p:cNvSpPr>
          <p:nvPr>
            <p:ph type="subTitle" idx="3"/>
          </p:nvPr>
        </p:nvSpPr>
        <p:spPr>
          <a:xfrm>
            <a:off x="3636010" y="3118485"/>
            <a:ext cx="1981835" cy="8839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sz="1800" b="1">
                <a:latin typeface="Times New Roman" panose="02020603050405020304" charset="0"/>
                <a:cs typeface="Times New Roman" panose="02020603050405020304" charset="0"/>
              </a:rPr>
              <a:t>Hệ thống phát hiện và ng</a:t>
            </a:r>
            <a:r>
              <a:rPr lang="" altLang="en-US" sz="1800" b="1">
                <a:latin typeface="Times New Roman" panose="02020603050405020304" charset="0"/>
                <a:cs typeface="Times New Roman" panose="02020603050405020304" charset="0"/>
              </a:rPr>
              <a:t>ă</a:t>
            </a:r>
            <a:r>
              <a:rPr lang="en-US" altLang="en-US" sz="1800" b="1">
                <a:latin typeface="Times New Roman" panose="02020603050405020304" charset="0"/>
                <a:cs typeface="Times New Roman" panose="02020603050405020304" charset="0"/>
              </a:rPr>
              <a:t>n chặn xâm nhập (IPS)</a:t>
            </a:r>
          </a:p>
        </p:txBody>
      </p:sp>
      <p:pic>
        <p:nvPicPr>
          <p:cNvPr id="10" name="Picture 10" descr="IMG_256"/>
          <p:cNvPicPr>
            <a:picLocks noGrp="1" noChangeAspect="1"/>
          </p:cNvPicPr>
          <p:nvPr>
            <p:ph type="pic" idx="7"/>
          </p:nvPr>
        </p:nvPicPr>
        <p:blipFill>
          <a:blip r:embed="rId3" cstate="print">
            <a:extLst>
              <a:ext uri="{28A0092B-C50C-407E-A947-70E740481C1C}">
                <a14:useLocalDpi xmlns:a14="http://schemas.microsoft.com/office/drawing/2010/main" val="0"/>
              </a:ext>
            </a:extLst>
          </a:blip>
          <a:stretch>
            <a:fillRect/>
          </a:stretch>
        </p:blipFill>
        <p:spPr>
          <a:xfrm>
            <a:off x="720090" y="1275080"/>
            <a:ext cx="1981835" cy="1584960"/>
          </a:xfrm>
          <a:prstGeom prst="rect">
            <a:avLst/>
          </a:prstGeom>
          <a:noFill/>
          <a:ln w="9525">
            <a:noFill/>
          </a:ln>
        </p:spPr>
      </p:pic>
      <p:pic>
        <p:nvPicPr>
          <p:cNvPr id="6" name="Picture Placeholder 5"/>
          <p:cNvPicPr>
            <a:picLocks noGrp="1" noChangeAspect="1"/>
          </p:cNvPicPr>
          <p:nvPr>
            <p:ph type="pic" idx="8"/>
          </p:nvPr>
        </p:nvPicPr>
        <p:blipFill>
          <a:blip r:embed="rId4"/>
          <a:stretch>
            <a:fillRect/>
          </a:stretch>
        </p:blipFill>
        <p:spPr>
          <a:xfrm>
            <a:off x="3621405" y="1236980"/>
            <a:ext cx="1906905" cy="1662430"/>
          </a:xfrm>
          <a:prstGeom prst="rect">
            <a:avLst/>
          </a:prstGeom>
        </p:spPr>
      </p:pic>
      <p:pic>
        <p:nvPicPr>
          <p:cNvPr id="22" name="Picture Placeholder 21"/>
          <p:cNvPicPr>
            <a:picLocks noGrp="1" noChangeAspect="1"/>
          </p:cNvPicPr>
          <p:nvPr>
            <p:ph type="pic" idx="9"/>
          </p:nvPr>
        </p:nvPicPr>
        <p:blipFill>
          <a:blip r:embed="rId5"/>
          <a:stretch>
            <a:fillRect/>
          </a:stretch>
        </p:blipFill>
        <p:spPr>
          <a:xfrm>
            <a:off x="6449060" y="1510665"/>
            <a:ext cx="1981835" cy="1114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rPr>
              <a:t>Các tính năng bảo mật của IPFire</a:t>
            </a:r>
          </a:p>
        </p:txBody>
      </p:sp>
      <p:sp>
        <p:nvSpPr>
          <p:cNvPr id="1749" name="Google Shape;1749;p44"/>
          <p:cNvSpPr txBox="1">
            <a:spLocks noGrp="1"/>
          </p:cNvSpPr>
          <p:nvPr>
            <p:ph type="subTitle" idx="1"/>
          </p:nvPr>
        </p:nvSpPr>
        <p:spPr>
          <a:xfrm>
            <a:off x="6449060" y="3117850"/>
            <a:ext cx="1981835" cy="6610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sz="1800" b="1">
                <a:latin typeface="Times New Roman" panose="02020603050405020304" charset="0"/>
                <a:cs typeface="Times New Roman" panose="02020603050405020304" charset="0"/>
              </a:rPr>
              <a:t>Proxy và lọc nội dung</a:t>
            </a:r>
          </a:p>
        </p:txBody>
      </p:sp>
      <p:sp>
        <p:nvSpPr>
          <p:cNvPr id="1750" name="Google Shape;1750;p44"/>
          <p:cNvSpPr txBox="1">
            <a:spLocks noGrp="1"/>
          </p:cNvSpPr>
          <p:nvPr>
            <p:ph type="subTitle" idx="2"/>
          </p:nvPr>
        </p:nvSpPr>
        <p:spPr>
          <a:xfrm>
            <a:off x="720090" y="3117215"/>
            <a:ext cx="2348865" cy="5194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sz="1800" b="1">
                <a:latin typeface="Times New Roman" panose="02020603050405020304" charset="0"/>
                <a:cs typeface="Times New Roman" panose="02020603050405020304" charset="0"/>
              </a:rPr>
              <a:t>Virtual Private Network (VPN)</a:t>
            </a:r>
          </a:p>
        </p:txBody>
      </p:sp>
      <p:sp>
        <p:nvSpPr>
          <p:cNvPr id="1751" name="Google Shape;1751;p44"/>
          <p:cNvSpPr txBox="1">
            <a:spLocks noGrp="1"/>
          </p:cNvSpPr>
          <p:nvPr>
            <p:ph type="subTitle" idx="3"/>
          </p:nvPr>
        </p:nvSpPr>
        <p:spPr>
          <a:xfrm>
            <a:off x="3636010" y="3118485"/>
            <a:ext cx="1981835" cy="8839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sz="1800" b="1">
                <a:latin typeface="Times New Roman" panose="02020603050405020304" charset="0"/>
                <a:cs typeface="Times New Roman" panose="02020603050405020304" charset="0"/>
              </a:rPr>
              <a:t>Giám sát mạng (Monitoring and Logging)</a:t>
            </a:r>
          </a:p>
        </p:txBody>
      </p:sp>
      <p:pic>
        <p:nvPicPr>
          <p:cNvPr id="27" name="Picture Placeholder 26"/>
          <p:cNvPicPr>
            <a:picLocks noGrp="1" noChangeAspect="1"/>
          </p:cNvPicPr>
          <p:nvPr>
            <p:ph type="pic" idx="7"/>
          </p:nvPr>
        </p:nvPicPr>
        <p:blipFill>
          <a:blip r:embed="rId3"/>
          <a:stretch>
            <a:fillRect/>
          </a:stretch>
        </p:blipFill>
        <p:spPr>
          <a:xfrm>
            <a:off x="883285" y="1275715"/>
            <a:ext cx="1652270" cy="1662430"/>
          </a:xfrm>
          <a:prstGeom prst="rect">
            <a:avLst/>
          </a:prstGeom>
        </p:spPr>
      </p:pic>
      <p:pic>
        <p:nvPicPr>
          <p:cNvPr id="2" name="Picture 1"/>
          <p:cNvPicPr/>
          <p:nvPr/>
        </p:nvPicPr>
        <p:blipFill>
          <a:blip/>
          <a:stretch>
            <a:fillRect/>
          </a:stretch>
        </p:blipFill>
        <p:spPr>
          <a:xfrm>
            <a:off x="4381500" y="2381250"/>
            <a:ext cx="381000" cy="381000"/>
          </a:xfrm>
          <a:prstGeom prst="rect">
            <a:avLst/>
          </a:prstGeom>
        </p:spPr>
      </p:pic>
      <p:pic>
        <p:nvPicPr>
          <p:cNvPr id="30" name="Picture Placeholder 29"/>
          <p:cNvPicPr>
            <a:picLocks noGrp="1" noChangeAspect="1"/>
          </p:cNvPicPr>
          <p:nvPr>
            <p:ph type="pic" idx="8"/>
          </p:nvPr>
        </p:nvPicPr>
        <p:blipFill>
          <a:blip r:embed="rId4"/>
          <a:stretch>
            <a:fillRect/>
          </a:stretch>
        </p:blipFill>
        <p:spPr>
          <a:xfrm>
            <a:off x="3584575" y="1499235"/>
            <a:ext cx="1981835" cy="1464310"/>
          </a:xfrm>
          <a:prstGeom prst="rect">
            <a:avLst/>
          </a:prstGeom>
        </p:spPr>
      </p:pic>
      <p:pic>
        <p:nvPicPr>
          <p:cNvPr id="32" name="Picture Placeholder 31"/>
          <p:cNvPicPr>
            <a:picLocks noGrp="1" noChangeAspect="1"/>
          </p:cNvPicPr>
          <p:nvPr>
            <p:ph type="pic" idx="9"/>
          </p:nvPr>
        </p:nvPicPr>
        <p:blipFill>
          <a:blip r:embed="rId5"/>
          <a:stretch>
            <a:fillRect/>
          </a:stretch>
        </p:blipFill>
        <p:spPr>
          <a:xfrm>
            <a:off x="6449060" y="1519555"/>
            <a:ext cx="1981835" cy="10966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3" name="Google Shape;1763;p45"/>
          <p:cNvSpPr txBox="1">
            <a:spLocks noGrp="1"/>
          </p:cNvSpPr>
          <p:nvPr>
            <p:ph type="title"/>
          </p:nvPr>
        </p:nvSpPr>
        <p:spPr>
          <a:xfrm>
            <a:off x="720090" y="539750"/>
            <a:ext cx="7188200" cy="9328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Kiến trúc mạng trong IPFire</a:t>
            </a:r>
          </a:p>
        </p:txBody>
      </p:sp>
      <p:graphicFrame>
        <p:nvGraphicFramePr>
          <p:cNvPr id="26" name="Table 25"/>
          <p:cNvGraphicFramePr/>
          <p:nvPr>
            <p:custDataLst>
              <p:tags r:id="rId1"/>
            </p:custDataLst>
          </p:nvPr>
        </p:nvGraphicFramePr>
        <p:xfrm>
          <a:off x="829945" y="1348105"/>
          <a:ext cx="3166745" cy="762000"/>
        </p:xfrm>
        <a:graphic>
          <a:graphicData uri="http://schemas.openxmlformats.org/drawingml/2006/table">
            <a:tbl>
              <a:tblPr firstRow="1" bandRow="1">
                <a:tableStyleId>{5C22544A-7EE6-4342-B048-85BDC9FD1C3A}</a:tableStyleId>
              </a:tblPr>
              <a:tblGrid>
                <a:gridCol w="3166745">
                  <a:extLst>
                    <a:ext uri="{9D8B030D-6E8A-4147-A177-3AD203B41FA5}">
                      <a16:colId xmlns:a16="http://schemas.microsoft.com/office/drawing/2014/main" val="20000"/>
                    </a:ext>
                  </a:extLst>
                </a:gridCol>
              </a:tblGrid>
              <a:tr h="381000">
                <a:tc>
                  <a:txBody>
                    <a:bodyPr/>
                    <a:lstStyle/>
                    <a:p>
                      <a:pPr algn="ctr">
                        <a:buNone/>
                      </a:pPr>
                      <a:r>
                        <a:rPr lang="vi-VN" altLang="en-US" b="1">
                          <a:latin typeface="Times New Roman" panose="02020603050405020304" charset="0"/>
                          <a:cs typeface="Times New Roman" panose="02020603050405020304" charset="0"/>
                        </a:rPr>
                        <a:t>RED (WAN)</a:t>
                      </a:r>
                    </a:p>
                  </a:txBody>
                  <a:tcPr>
                    <a:solidFill>
                      <a:srgbClr val="FF0000"/>
                    </a:solidFill>
                  </a:tcPr>
                </a:tc>
                <a:extLst>
                  <a:ext uri="{0D108BD9-81ED-4DB2-BD59-A6C34878D82A}">
                    <a16:rowId xmlns:a16="http://schemas.microsoft.com/office/drawing/2014/main" val="10000"/>
                  </a:ext>
                </a:extLst>
              </a:tr>
              <a:tr h="381000">
                <a:tc>
                  <a:txBody>
                    <a:bodyPr/>
                    <a:lstStyle/>
                    <a:p>
                      <a:pPr algn="ctr">
                        <a:buNone/>
                      </a:pPr>
                      <a:r>
                        <a:rPr lang="vi-VN" altLang="en-US" b="1">
                          <a:latin typeface="Times New Roman" panose="02020603050405020304" charset="0"/>
                          <a:cs typeface="Times New Roman" panose="02020603050405020304" charset="0"/>
                        </a:rPr>
                        <a:t>V</a:t>
                      </a:r>
                      <a:r>
                        <a:rPr lang="en-US" altLang="en-US" b="1">
                          <a:latin typeface="Times New Roman" panose="02020603050405020304" charset="0"/>
                          <a:cs typeface="Times New Roman" panose="02020603050405020304" charset="0"/>
                        </a:rPr>
                        <a:t>ùng kết nối trực tiếp với Internet</a:t>
                      </a:r>
                    </a:p>
                  </a:txBody>
                  <a:tcPr>
                    <a:solidFill>
                      <a:schemeClr val="accent4"/>
                    </a:solidFill>
                  </a:tcPr>
                </a:tc>
                <a:extLst>
                  <a:ext uri="{0D108BD9-81ED-4DB2-BD59-A6C34878D82A}">
                    <a16:rowId xmlns:a16="http://schemas.microsoft.com/office/drawing/2014/main" val="10001"/>
                  </a:ext>
                </a:extLst>
              </a:tr>
            </a:tbl>
          </a:graphicData>
        </a:graphic>
      </p:graphicFrame>
      <p:graphicFrame>
        <p:nvGraphicFramePr>
          <p:cNvPr id="27" name="Picture Placeholder 26"/>
          <p:cNvGraphicFramePr>
            <a:graphicFrameLocks noGrp="1"/>
          </p:cNvGraphicFramePr>
          <p:nvPr>
            <p:ph type="pic" idx="2"/>
            <p:custDataLst>
              <p:tags r:id="rId2"/>
            </p:custDataLst>
          </p:nvPr>
        </p:nvGraphicFramePr>
        <p:xfrm>
          <a:off x="4355465" y="1348105"/>
          <a:ext cx="3325495" cy="762000"/>
        </p:xfrm>
        <a:graphic>
          <a:graphicData uri="http://schemas.openxmlformats.org/drawingml/2006/table">
            <a:tbl>
              <a:tblPr firstRow="1" bandRow="1">
                <a:tableStyleId>{5C22544A-7EE6-4342-B048-85BDC9FD1C3A}</a:tableStyleId>
              </a:tblPr>
              <a:tblGrid>
                <a:gridCol w="3325495">
                  <a:extLst>
                    <a:ext uri="{9D8B030D-6E8A-4147-A177-3AD203B41FA5}">
                      <a16:colId xmlns:a16="http://schemas.microsoft.com/office/drawing/2014/main" val="20000"/>
                    </a:ext>
                  </a:extLst>
                </a:gridCol>
              </a:tblGrid>
              <a:tr h="381000">
                <a:tc>
                  <a:txBody>
                    <a:bodyPr/>
                    <a:lstStyle/>
                    <a:p>
                      <a:pPr algn="ctr">
                        <a:buNone/>
                      </a:pPr>
                      <a:r>
                        <a:rPr lang="vi-VN" altLang="en-US" b="1">
                          <a:latin typeface="Times New Roman" panose="02020603050405020304" charset="0"/>
                          <a:cs typeface="Times New Roman" panose="02020603050405020304" charset="0"/>
                        </a:rPr>
                        <a:t>GREEN (LAN)</a:t>
                      </a:r>
                    </a:p>
                  </a:txBody>
                  <a:tcPr>
                    <a:solidFill>
                      <a:srgbClr val="00B050"/>
                    </a:solidFill>
                  </a:tcPr>
                </a:tc>
                <a:extLst>
                  <a:ext uri="{0D108BD9-81ED-4DB2-BD59-A6C34878D82A}">
                    <a16:rowId xmlns:a16="http://schemas.microsoft.com/office/drawing/2014/main" val="10000"/>
                  </a:ext>
                </a:extLst>
              </a:tr>
              <a:tr h="381000">
                <a:tc>
                  <a:txBody>
                    <a:bodyPr/>
                    <a:lstStyle/>
                    <a:p>
                      <a:pPr algn="ctr">
                        <a:buNone/>
                      </a:pPr>
                      <a:r>
                        <a:rPr lang="vi-VN" altLang="en-US" b="1">
                          <a:latin typeface="Times New Roman" panose="02020603050405020304" charset="0"/>
                          <a:cs typeface="Times New Roman" panose="02020603050405020304" charset="0"/>
                        </a:rPr>
                        <a:t>Mạng nội bộ an toàn</a:t>
                      </a:r>
                    </a:p>
                  </a:txBody>
                  <a:tcPr>
                    <a:solidFill>
                      <a:schemeClr val="accent4"/>
                    </a:solidFill>
                  </a:tcPr>
                </a:tc>
                <a:extLst>
                  <a:ext uri="{0D108BD9-81ED-4DB2-BD59-A6C34878D82A}">
                    <a16:rowId xmlns:a16="http://schemas.microsoft.com/office/drawing/2014/main" val="10001"/>
                  </a:ext>
                </a:extLst>
              </a:tr>
            </a:tbl>
          </a:graphicData>
        </a:graphic>
      </p:graphicFrame>
      <p:graphicFrame>
        <p:nvGraphicFramePr>
          <p:cNvPr id="30" name="Table 29"/>
          <p:cNvGraphicFramePr/>
          <p:nvPr>
            <p:custDataLst>
              <p:tags r:id="rId3"/>
            </p:custDataLst>
          </p:nvPr>
        </p:nvGraphicFramePr>
        <p:xfrm>
          <a:off x="683260" y="2788285"/>
          <a:ext cx="3325495" cy="899160"/>
        </p:xfrm>
        <a:graphic>
          <a:graphicData uri="http://schemas.openxmlformats.org/drawingml/2006/table">
            <a:tbl>
              <a:tblPr firstRow="1" bandRow="1">
                <a:tableStyleId>{5C22544A-7EE6-4342-B048-85BDC9FD1C3A}</a:tableStyleId>
              </a:tblPr>
              <a:tblGrid>
                <a:gridCol w="3325495">
                  <a:extLst>
                    <a:ext uri="{9D8B030D-6E8A-4147-A177-3AD203B41FA5}">
                      <a16:colId xmlns:a16="http://schemas.microsoft.com/office/drawing/2014/main" val="20000"/>
                    </a:ext>
                  </a:extLst>
                </a:gridCol>
              </a:tblGrid>
              <a:tr h="381000">
                <a:tc>
                  <a:txBody>
                    <a:bodyPr/>
                    <a:lstStyle/>
                    <a:p>
                      <a:pPr algn="ctr">
                        <a:buNone/>
                      </a:pPr>
                      <a:r>
                        <a:rPr lang="en-US" altLang="en-US" b="1">
                          <a:latin typeface="Times New Roman" panose="02020603050405020304" charset="0"/>
                          <a:cs typeface="Times New Roman" panose="02020603050405020304" charset="0"/>
                        </a:rPr>
                        <a:t>ORANGE (DMZ - Demilitarized Zone)</a:t>
                      </a:r>
                    </a:p>
                  </a:txBody>
                  <a:tcPr>
                    <a:solidFill>
                      <a:srgbClr val="FFC000"/>
                    </a:solidFill>
                  </a:tcPr>
                </a:tc>
                <a:extLst>
                  <a:ext uri="{0D108BD9-81ED-4DB2-BD59-A6C34878D82A}">
                    <a16:rowId xmlns:a16="http://schemas.microsoft.com/office/drawing/2014/main" val="10000"/>
                  </a:ext>
                </a:extLst>
              </a:tr>
              <a:tr h="381000">
                <a:tc>
                  <a:txBody>
                    <a:bodyPr/>
                    <a:lstStyle/>
                    <a:p>
                      <a:pPr algn="ctr">
                        <a:buNone/>
                      </a:pPr>
                      <a:r>
                        <a:rPr lang="en-US" altLang="en-US" b="1">
                          <a:latin typeface="Times New Roman" panose="02020603050405020304" charset="0"/>
                          <a:cs typeface="Times New Roman" panose="02020603050405020304" charset="0"/>
                        </a:rPr>
                        <a:t>Khu vực cách ly cho các máy chủ truy cập từ Internet</a:t>
                      </a:r>
                    </a:p>
                  </a:txBody>
                  <a:tcPr>
                    <a:solidFill>
                      <a:schemeClr val="accent4"/>
                    </a:solidFill>
                  </a:tcPr>
                </a:tc>
                <a:extLst>
                  <a:ext uri="{0D108BD9-81ED-4DB2-BD59-A6C34878D82A}">
                    <a16:rowId xmlns:a16="http://schemas.microsoft.com/office/drawing/2014/main" val="10001"/>
                  </a:ext>
                </a:extLst>
              </a:tr>
            </a:tbl>
          </a:graphicData>
        </a:graphic>
      </p:graphicFrame>
      <p:graphicFrame>
        <p:nvGraphicFramePr>
          <p:cNvPr id="40" name="Table 39"/>
          <p:cNvGraphicFramePr/>
          <p:nvPr>
            <p:custDataLst>
              <p:tags r:id="rId4"/>
            </p:custDataLst>
          </p:nvPr>
        </p:nvGraphicFramePr>
        <p:xfrm>
          <a:off x="4355465" y="2788285"/>
          <a:ext cx="3325495" cy="900430"/>
        </p:xfrm>
        <a:graphic>
          <a:graphicData uri="http://schemas.openxmlformats.org/drawingml/2006/table">
            <a:tbl>
              <a:tblPr firstRow="1" bandRow="1">
                <a:tableStyleId>{5C22544A-7EE6-4342-B048-85BDC9FD1C3A}</a:tableStyleId>
              </a:tblPr>
              <a:tblGrid>
                <a:gridCol w="3325495">
                  <a:extLst>
                    <a:ext uri="{9D8B030D-6E8A-4147-A177-3AD203B41FA5}">
                      <a16:colId xmlns:a16="http://schemas.microsoft.com/office/drawing/2014/main" val="20000"/>
                    </a:ext>
                  </a:extLst>
                </a:gridCol>
              </a:tblGrid>
              <a:tr h="450215">
                <a:tc>
                  <a:txBody>
                    <a:bodyPr/>
                    <a:lstStyle/>
                    <a:p>
                      <a:pPr algn="ctr">
                        <a:buNone/>
                      </a:pPr>
                      <a:r>
                        <a:rPr lang="en-US" altLang="en-US" b="1">
                          <a:latin typeface="Times New Roman" panose="02020603050405020304" charset="0"/>
                          <a:cs typeface="Times New Roman" panose="02020603050405020304" charset="0"/>
                        </a:rPr>
                        <a:t>BLUE (Wireless)</a:t>
                      </a:r>
                    </a:p>
                  </a:txBody>
                  <a:tcPr>
                    <a:solidFill>
                      <a:schemeClr val="bg1">
                        <a:lumMod val="50000"/>
                      </a:schemeClr>
                    </a:solidFill>
                  </a:tcPr>
                </a:tc>
                <a:extLst>
                  <a:ext uri="{0D108BD9-81ED-4DB2-BD59-A6C34878D82A}">
                    <a16:rowId xmlns:a16="http://schemas.microsoft.com/office/drawing/2014/main" val="10000"/>
                  </a:ext>
                </a:extLst>
              </a:tr>
              <a:tr h="450215">
                <a:tc>
                  <a:txBody>
                    <a:bodyPr/>
                    <a:lstStyle/>
                    <a:p>
                      <a:pPr algn="ctr">
                        <a:buNone/>
                      </a:pPr>
                      <a:r>
                        <a:rPr lang="en-US" altLang="en-US" b="1">
                          <a:latin typeface="Times New Roman" panose="02020603050405020304" charset="0"/>
                          <a:cs typeface="Times New Roman" panose="02020603050405020304" charset="0"/>
                        </a:rPr>
                        <a:t>Khu vực dành riêng cho kết nối</a:t>
                      </a:r>
                      <a:r>
                        <a:rPr lang="vi-VN" altLang="en-US" b="1">
                          <a:latin typeface="Times New Roman" panose="02020603050405020304" charset="0"/>
                          <a:cs typeface="Times New Roman" panose="02020603050405020304" charset="0"/>
                        </a:rPr>
                        <a:t> Wi-Fi</a:t>
                      </a:r>
                    </a:p>
                  </a:txBody>
                  <a:tcPr>
                    <a:solidFill>
                      <a:schemeClr val="accent4"/>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720000" y="127591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0</a:t>
            </a:r>
            <a:r>
              <a:rPr lang="vi-VN" altLang="en-GB">
                <a:latin typeface="Times New Roman" panose="02020603050405020304" charset="0"/>
                <a:cs typeface="Times New Roman" panose="02020603050405020304" charset="0"/>
              </a:rPr>
              <a:t>3</a:t>
            </a:r>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srcRect l="16960" t="24718" r="7121" b="26177"/>
            <a:stretch>
              <a:fillRect/>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sp>
        <p:nvSpPr>
          <p:cNvPr id="1492" name="Google Shape;1492;p38"/>
          <p:cNvSpPr txBox="1">
            <a:spLocks noGrp="1"/>
          </p:cNvSpPr>
          <p:nvPr>
            <p:ph type="title"/>
          </p:nvPr>
        </p:nvSpPr>
        <p:spPr>
          <a:xfrm>
            <a:off x="720090" y="2079625"/>
            <a:ext cx="7141845" cy="13220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tLang="en-GB" sz="3200">
                <a:latin typeface="Times New Roman" panose="02020603050405020304" charset="0"/>
                <a:cs typeface="Times New Roman" panose="02020603050405020304" charset="0"/>
                <a:sym typeface="+mn-ea"/>
              </a:rPr>
              <a:t>Thực hiện mô phỏng tấn công DoS và phòng chống dựa trên ứng dụng IPFire</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pic>
          <p:nvPicPr>
            <p:cNvPr id="1499" name="Google Shape;1499;p38"/>
            <p:cNvPicPr preferRelativeResize="0"/>
            <p:nvPr/>
          </p:nvPicPr>
          <p:blipFill rotWithShape="1">
            <a:blip r:embed="rId3"/>
            <a:srcRect l="16960" t="24718" r="7121" b="26177"/>
            <a:stretch>
              <a:fillRect/>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Cài đặt máy ảo IPFire</a:t>
            </a:r>
          </a:p>
        </p:txBody>
      </p:sp>
      <p:sp>
        <p:nvSpPr>
          <p:cNvPr id="1843" name="Google Shape;1843;p46"/>
          <p:cNvSpPr txBox="1">
            <a:spLocks noGrp="1"/>
          </p:cNvSpPr>
          <p:nvPr>
            <p:ph type="subTitle" idx="1"/>
          </p:nvPr>
        </p:nvSpPr>
        <p:spPr>
          <a:xfrm>
            <a:off x="755650" y="2284095"/>
            <a:ext cx="3145155" cy="242379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Download file iso IPFire về máy, sau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ó khởi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ộng phần mềm VMWare sau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ó chọn tạo máy ảo mới, rồi làm theo các b</a:t>
            </a:r>
            <a:r>
              <a:rPr lang="" altLang="en-US" b="1">
                <a:latin typeface="Times New Roman" panose="02020603050405020304" charset="0"/>
                <a:cs typeface="Times New Roman" panose="02020603050405020304" charset="0"/>
              </a:rPr>
              <a:t>ư</a:t>
            </a:r>
            <a:r>
              <a:rPr lang="en-US" altLang="en-US" b="1">
                <a:latin typeface="Times New Roman" panose="02020603050405020304" charset="0"/>
                <a:cs typeface="Times New Roman" panose="02020603050405020304" charset="0"/>
              </a:rPr>
              <a:t>ớc cần thiết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tạo máy ảo cài file iso IPFire.</a:t>
            </a:r>
          </a:p>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Sau khi tạo máy ảo xong, tiến hành gắn dây “Lan Kali” vào “Network Adapter”.</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321928006" name="Picture 1" descr="A screenshot of a computer&#10;&#10;Description automatically generated"/>
          <p:cNvPicPr>
            <a:picLocks noGrp="1" noChangeAspect="1"/>
          </p:cNvPicPr>
          <p:nvPr>
            <p:ph type="pic" idx="2"/>
          </p:nvPr>
        </p:nvPicPr>
        <p:blipFill>
          <a:blip r:embed="rId3" cstate="print">
            <a:extLst>
              <a:ext uri="{28A0092B-C50C-407E-A947-70E740481C1C}">
                <a14:useLocalDpi xmlns:a14="http://schemas.microsoft.com/office/drawing/2010/main" val="0"/>
              </a:ext>
            </a:extLst>
          </a:blip>
          <a:stretch>
            <a:fillRect/>
          </a:stretch>
        </p:blipFill>
        <p:spPr>
          <a:xfrm>
            <a:off x="4211955" y="1635760"/>
            <a:ext cx="4295140" cy="26104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Cài đặt máy ảo IPFire</a:t>
            </a:r>
          </a:p>
        </p:txBody>
      </p:sp>
      <p:sp>
        <p:nvSpPr>
          <p:cNvPr id="1843" name="Google Shape;1843;p46"/>
          <p:cNvSpPr txBox="1">
            <a:spLocks noGrp="1"/>
          </p:cNvSpPr>
          <p:nvPr>
            <p:ph type="subTitle" idx="1"/>
          </p:nvPr>
        </p:nvSpPr>
        <p:spPr>
          <a:xfrm>
            <a:off x="755650" y="2284095"/>
            <a:ext cx="3145155" cy="84645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Tiếp tục gắn dây “Lan Meta” vào “Network Adapter 2”</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8" name="Picture 1" descr="A screenshot of a computer&#10;&#10;Description automatically generated"/>
          <p:cNvPicPr>
            <a:picLocks noGrp="1" noChangeAspect="1"/>
          </p:cNvPicPr>
          <p:nvPr>
            <p:ph type="pic" idx="2"/>
          </p:nvPr>
        </p:nvPicPr>
        <p:blipFill>
          <a:blip r:embed="rId3" cstate="print">
            <a:extLst>
              <a:ext uri="{28A0092B-C50C-407E-A947-70E740481C1C}">
                <a14:useLocalDpi xmlns:a14="http://schemas.microsoft.com/office/drawing/2010/main" val="0"/>
              </a:ext>
            </a:extLst>
          </a:blip>
          <a:stretch>
            <a:fillRect/>
          </a:stretch>
        </p:blipFill>
        <p:spPr>
          <a:xfrm>
            <a:off x="4135755" y="1243965"/>
            <a:ext cx="4295140" cy="26600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Cài đặt máy ảo IPFire</a:t>
            </a:r>
          </a:p>
        </p:txBody>
      </p:sp>
      <p:sp>
        <p:nvSpPr>
          <p:cNvPr id="1843" name="Google Shape;1843;p46"/>
          <p:cNvSpPr txBox="1">
            <a:spLocks noGrp="1"/>
          </p:cNvSpPr>
          <p:nvPr>
            <p:ph type="subTitle" idx="1"/>
          </p:nvPr>
        </p:nvSpPr>
        <p:spPr>
          <a:xfrm>
            <a:off x="755650" y="2284095"/>
            <a:ext cx="3145155" cy="242379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Sau khi gắn dây, khởi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ộng máy và tiến hành cài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ặt theo chỉ dẫn, tiếp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ến cấu hình cho RED là dây “Lan Kali” có ip là 192.168.1.1/24, GREEN là dây “Lan Meta” có ip là 10.0.0.1/8.</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1418495359" name="Picture 1" descr="A screenshot of a computer&#10;&#10;Description automatically generated"/>
          <p:cNvPicPr>
            <a:picLocks noGrp="1" noChangeAspect="1"/>
          </p:cNvPicPr>
          <p:nvPr>
            <p:ph type="pic" idx="2"/>
          </p:nvPr>
        </p:nvPicPr>
        <p:blipFill>
          <a:blip r:embed="rId3" cstate="print">
            <a:extLst>
              <a:ext uri="{28A0092B-C50C-407E-A947-70E740481C1C}">
                <a14:useLocalDpi xmlns:a14="http://schemas.microsoft.com/office/drawing/2010/main" val="0"/>
              </a:ext>
            </a:extLst>
          </a:blip>
          <a:stretch>
            <a:fillRect/>
          </a:stretch>
        </p:blipFill>
        <p:spPr>
          <a:xfrm>
            <a:off x="4285615" y="1433195"/>
            <a:ext cx="3994150" cy="22815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Cài đặt máy ảo Kali-Linux</a:t>
            </a:r>
          </a:p>
        </p:txBody>
      </p:sp>
      <p:sp>
        <p:nvSpPr>
          <p:cNvPr id="1843" name="Google Shape;1843;p46"/>
          <p:cNvSpPr txBox="1">
            <a:spLocks noGrp="1"/>
          </p:cNvSpPr>
          <p:nvPr>
            <p:ph type="subTitle" idx="1"/>
          </p:nvPr>
        </p:nvSpPr>
        <p:spPr>
          <a:xfrm>
            <a:off x="755650" y="2284095"/>
            <a:ext cx="3145155" cy="242379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Sau khi tải về máy ảo kali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Thầy cung cấp, tiến hành mở máy ảo trong phần mềm VMWare sau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ó gắn dây “Lan Kali”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tạo trên phần mềm VMWare.</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1614708310" name="Picture 1" descr="A screenshot of a computer&#10;&#10;Description automatically generated"/>
          <p:cNvPicPr>
            <a:picLocks noGrp="1" noChangeAspect="1"/>
          </p:cNvPicPr>
          <p:nvPr>
            <p:ph type="pic" idx="2"/>
          </p:nvPr>
        </p:nvPicPr>
        <p:blipFill>
          <a:blip r:embed="rId3" cstate="print">
            <a:extLst>
              <a:ext uri="{28A0092B-C50C-407E-A947-70E740481C1C}">
                <a14:useLocalDpi xmlns:a14="http://schemas.microsoft.com/office/drawing/2010/main" val="0"/>
              </a:ext>
            </a:extLst>
          </a:blip>
          <a:stretch>
            <a:fillRect/>
          </a:stretch>
        </p:blipFill>
        <p:spPr>
          <a:xfrm>
            <a:off x="4202430" y="1245870"/>
            <a:ext cx="4160520" cy="26562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Cài đặt máy ảo Kali-Linux</a:t>
            </a:r>
          </a:p>
        </p:txBody>
      </p:sp>
      <p:sp>
        <p:nvSpPr>
          <p:cNvPr id="1843" name="Google Shape;1843;p46"/>
          <p:cNvSpPr txBox="1">
            <a:spLocks noGrp="1"/>
          </p:cNvSpPr>
          <p:nvPr>
            <p:ph type="subTitle" idx="1"/>
          </p:nvPr>
        </p:nvSpPr>
        <p:spPr>
          <a:xfrm>
            <a:off x="755650" y="2284095"/>
            <a:ext cx="3145155" cy="242379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Khởi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ộng máy ảo Kali sau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ó bật terminal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cấu hình ip.</a:t>
            </a:r>
          </a:p>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Dùng câu lệnh “sudo vim /etc/network/interfaces”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vào file cấu hình ip.</a:t>
            </a:r>
          </a:p>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Cấu hình ip cùng mạng với RED của IPFire nh</a:t>
            </a:r>
            <a:r>
              <a:rPr lang="" altLang="en-US" b="1">
                <a:latin typeface="Times New Roman" panose="02020603050405020304" charset="0"/>
                <a:cs typeface="Times New Roman" panose="02020603050405020304" charset="0"/>
              </a:rPr>
              <a:t>ư</a:t>
            </a:r>
            <a:r>
              <a:rPr lang="en-US" altLang="en-US" b="1">
                <a:latin typeface="Times New Roman" panose="02020603050405020304" charset="0"/>
                <a:cs typeface="Times New Roman" panose="02020603050405020304" charset="0"/>
              </a:rPr>
              <a:t> cấu hình ở trên với các thông tin cơ bản nh</a:t>
            </a:r>
            <a:r>
              <a:rPr lang="" altLang="en-US" b="1">
                <a:latin typeface="Times New Roman" panose="02020603050405020304" charset="0"/>
                <a:cs typeface="Times New Roman" panose="02020603050405020304" charset="0"/>
              </a:rPr>
              <a:t>ư</a:t>
            </a:r>
            <a:r>
              <a:rPr lang="en-US" altLang="en-US" b="1">
                <a:latin typeface="Times New Roman" panose="02020603050405020304" charset="0"/>
                <a:cs typeface="Times New Roman" panose="02020603050405020304" charset="0"/>
              </a:rPr>
              <a:t>: address, gateway, netmask, network.</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986276594" name="Picture 1" descr="A screenshot of a computer&#10;&#10;Description automatically generated"/>
          <p:cNvPicPr>
            <a:picLocks noGrp="1" noChangeAspect="1"/>
          </p:cNvPicPr>
          <p:nvPr>
            <p:ph type="pic" idx="2"/>
          </p:nvPr>
        </p:nvPicPr>
        <p:blipFill>
          <a:blip r:embed="rId3" cstate="print">
            <a:extLst>
              <a:ext uri="{28A0092B-C50C-407E-A947-70E740481C1C}">
                <a14:useLocalDpi xmlns:a14="http://schemas.microsoft.com/office/drawing/2010/main" val="0"/>
              </a:ext>
            </a:extLst>
          </a:blip>
          <a:stretch>
            <a:fillRect/>
          </a:stretch>
        </p:blipFill>
        <p:spPr>
          <a:xfrm>
            <a:off x="4142105" y="1278890"/>
            <a:ext cx="4281170" cy="25895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3145155"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Cài đặt máy ảo Kali-Linux</a:t>
            </a:r>
          </a:p>
        </p:txBody>
      </p:sp>
      <p:sp>
        <p:nvSpPr>
          <p:cNvPr id="1843" name="Google Shape;1843;p46"/>
          <p:cNvSpPr txBox="1">
            <a:spLocks noGrp="1"/>
          </p:cNvSpPr>
          <p:nvPr>
            <p:ph type="subTitle" idx="1"/>
          </p:nvPr>
        </p:nvSpPr>
        <p:spPr>
          <a:xfrm>
            <a:off x="755650" y="1564005"/>
            <a:ext cx="3145155" cy="315722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sz="1200" b="1">
                <a:latin typeface="Times New Roman" panose="02020603050405020304" charset="0"/>
                <a:cs typeface="Times New Roman" panose="02020603050405020304" charset="0"/>
              </a:rPr>
              <a:t>Khởi động máy ảo Kali sau đó bật terminal để cấu hình ip.</a:t>
            </a:r>
          </a:p>
          <a:p>
            <a:pPr marL="285750" lvl="0" indent="-285750" algn="l" rtl="0">
              <a:spcBef>
                <a:spcPts val="0"/>
              </a:spcBef>
              <a:spcAft>
                <a:spcPts val="0"/>
              </a:spcAft>
              <a:buFont typeface="Wingdings" panose="05000000000000000000" charset="0"/>
              <a:buChar char="Ø"/>
            </a:pPr>
            <a:r>
              <a:rPr lang="en-US" altLang="en-US" sz="1200" b="1">
                <a:latin typeface="Times New Roman" panose="02020603050405020304" charset="0"/>
                <a:cs typeface="Times New Roman" panose="02020603050405020304" charset="0"/>
              </a:rPr>
              <a:t>Dùng câu lệnh “sudo vim /etc/network/interfaces” để vào file cấu hình ip.</a:t>
            </a:r>
          </a:p>
          <a:p>
            <a:pPr marL="285750" lvl="0" indent="-285750" algn="l" rtl="0">
              <a:spcBef>
                <a:spcPts val="0"/>
              </a:spcBef>
              <a:spcAft>
                <a:spcPts val="0"/>
              </a:spcAft>
              <a:buFont typeface="Wingdings" panose="05000000000000000000" charset="0"/>
              <a:buChar char="Ø"/>
            </a:pPr>
            <a:r>
              <a:rPr lang="en-US" altLang="en-US" sz="1200" b="1">
                <a:latin typeface="Times New Roman" panose="02020603050405020304" charset="0"/>
                <a:cs typeface="Times New Roman" panose="02020603050405020304" charset="0"/>
              </a:rPr>
              <a:t>Cấu hình ip cùng mạng với RED của IPFire như cấu hình ở trên với các thông tin cơ bản như: address, gateway, netmask, network.</a:t>
            </a:r>
          </a:p>
          <a:p>
            <a:pPr marL="285750" lvl="0" indent="-285750" algn="l" rtl="0">
              <a:spcBef>
                <a:spcPts val="0"/>
              </a:spcBef>
              <a:spcAft>
                <a:spcPts val="0"/>
              </a:spcAft>
              <a:buFont typeface="Wingdings" panose="05000000000000000000" charset="0"/>
              <a:buChar char="Ø"/>
            </a:pPr>
            <a:r>
              <a:rPr lang="en-US" altLang="en-US" sz="1200" b="1">
                <a:latin typeface="Times New Roman" panose="02020603050405020304" charset="0"/>
                <a:cs typeface="Times New Roman" panose="02020603050405020304" charset="0"/>
              </a:rPr>
              <a:t>Lúc này máy ảo Kali </a:t>
            </a:r>
            <a:r>
              <a:rPr lang="" altLang="en-US" sz="1200" b="1">
                <a:latin typeface="Times New Roman" panose="02020603050405020304" charset="0"/>
                <a:cs typeface="Times New Roman" panose="02020603050405020304" charset="0"/>
              </a:rPr>
              <a:t>đ</a:t>
            </a:r>
            <a:r>
              <a:rPr lang="en-US" altLang="en-US" sz="1200" b="1">
                <a:latin typeface="Times New Roman" panose="02020603050405020304" charset="0"/>
                <a:cs typeface="Times New Roman" panose="02020603050405020304" charset="0"/>
              </a:rPr>
              <a:t>ã có thể ping </a:t>
            </a:r>
            <a:r>
              <a:rPr lang="" altLang="en-US" sz="1200" b="1">
                <a:latin typeface="Times New Roman" panose="02020603050405020304" charset="0"/>
                <a:cs typeface="Times New Roman" panose="02020603050405020304" charset="0"/>
              </a:rPr>
              <a:t>đư</a:t>
            </a:r>
            <a:r>
              <a:rPr lang="en-US" altLang="en-US" sz="1200" b="1">
                <a:latin typeface="Times New Roman" panose="02020603050405020304" charset="0"/>
                <a:cs typeface="Times New Roman" panose="02020603050405020304" charset="0"/>
              </a:rPr>
              <a:t>ợc từ mạng REED tới ip gateway của mạng GREEN nh</a:t>
            </a:r>
            <a:r>
              <a:rPr lang="" altLang="en-US" sz="1200" b="1">
                <a:latin typeface="Times New Roman" panose="02020603050405020304" charset="0"/>
                <a:cs typeface="Times New Roman" panose="02020603050405020304" charset="0"/>
              </a:rPr>
              <a:t>ư</a:t>
            </a:r>
            <a:r>
              <a:rPr lang="en-US" altLang="en-US" sz="1200" b="1">
                <a:latin typeface="Times New Roman" panose="02020603050405020304" charset="0"/>
                <a:cs typeface="Times New Roman" panose="02020603050405020304" charset="0"/>
              </a:rPr>
              <a:t>ng ch</a:t>
            </a:r>
            <a:r>
              <a:rPr lang="" altLang="en-US" sz="1200" b="1">
                <a:latin typeface="Times New Roman" panose="02020603050405020304" charset="0"/>
                <a:cs typeface="Times New Roman" panose="02020603050405020304" charset="0"/>
              </a:rPr>
              <a:t>ư</a:t>
            </a:r>
            <a:r>
              <a:rPr lang="en-US" altLang="en-US" sz="1200" b="1">
                <a:latin typeface="Times New Roman" panose="02020603050405020304" charset="0"/>
                <a:cs typeface="Times New Roman" panose="02020603050405020304" charset="0"/>
              </a:rPr>
              <a:t>a thể ping vào các ip nội bộ bên trong mạng GREEN vì mặc </a:t>
            </a:r>
            <a:r>
              <a:rPr lang="" altLang="en-US" sz="1200" b="1">
                <a:latin typeface="Times New Roman" panose="02020603050405020304" charset="0"/>
                <a:cs typeface="Times New Roman" panose="02020603050405020304" charset="0"/>
              </a:rPr>
              <a:t>đ</a:t>
            </a:r>
            <a:r>
              <a:rPr lang="en-US" altLang="en-US" sz="1200" b="1">
                <a:latin typeface="Times New Roman" panose="02020603050405020304" charset="0"/>
                <a:cs typeface="Times New Roman" panose="02020603050405020304" charset="0"/>
              </a:rPr>
              <a:t>ịnh IPFire không cho phép </a:t>
            </a:r>
            <a:r>
              <a:rPr lang="" altLang="en-US" sz="1200" b="1">
                <a:latin typeface="Times New Roman" panose="02020603050405020304" charset="0"/>
                <a:cs typeface="Times New Roman" panose="02020603050405020304" charset="0"/>
              </a:rPr>
              <a:t>đ</a:t>
            </a:r>
            <a:r>
              <a:rPr lang="en-US" altLang="en-US" sz="1200" b="1">
                <a:latin typeface="Times New Roman" panose="02020603050405020304" charset="0"/>
                <a:cs typeface="Times New Roman" panose="02020603050405020304" charset="0"/>
              </a:rPr>
              <a:t>iều </a:t>
            </a:r>
            <a:r>
              <a:rPr lang="" altLang="en-US" sz="1200" b="1">
                <a:latin typeface="Times New Roman" panose="02020603050405020304" charset="0"/>
                <a:cs typeface="Times New Roman" panose="02020603050405020304" charset="0"/>
              </a:rPr>
              <a:t>đ</a:t>
            </a:r>
            <a:r>
              <a:rPr lang="en-US" altLang="en-US" sz="1200" b="1">
                <a:latin typeface="Times New Roman" panose="02020603050405020304" charset="0"/>
                <a:cs typeface="Times New Roman" panose="02020603050405020304" charset="0"/>
              </a:rPr>
              <a:t>ó.</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986276594" name="Picture 1" descr="A screenshot of a computer&#10;&#10;Description automatically generated"/>
          <p:cNvPicPr>
            <a:picLocks noGrp="1" noChangeAspect="1"/>
          </p:cNvPicPr>
          <p:nvPr>
            <p:ph type="pic" idx="2"/>
          </p:nvPr>
        </p:nvPicPr>
        <p:blipFill>
          <a:blip r:embed="rId3" cstate="print">
            <a:extLst>
              <a:ext uri="{28A0092B-C50C-407E-A947-70E740481C1C}">
                <a14:useLocalDpi xmlns:a14="http://schemas.microsoft.com/office/drawing/2010/main" val="0"/>
              </a:ext>
            </a:extLst>
          </a:blip>
          <a:stretch>
            <a:fillRect/>
          </a:stretch>
        </p:blipFill>
        <p:spPr>
          <a:xfrm>
            <a:off x="4142105" y="1278890"/>
            <a:ext cx="4281170" cy="25895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a:solidFill>
                  <a:schemeClr val="dk2"/>
                </a:solidFill>
                <a:latin typeface="Times New Roman" panose="02020603050405020304" charset="0"/>
                <a:ea typeface="IBM Plex Mono" panose="020B0509050203000203"/>
                <a:cs typeface="Times New Roman" panose="02020603050405020304" charset="0"/>
                <a:sym typeface="IBM Plex Mono" panose="020B0509050203000203"/>
              </a:rPr>
              <a:t>Nội dung</a:t>
            </a:r>
          </a:p>
        </p:txBody>
      </p:sp>
      <p:sp>
        <p:nvSpPr>
          <p:cNvPr id="1468" name="Google Shape;1468;p37"/>
          <p:cNvSpPr txBox="1">
            <a:spLocks noGrp="1"/>
          </p:cNvSpPr>
          <p:nvPr>
            <p:ph type="subTitle" idx="9"/>
          </p:nvPr>
        </p:nvSpPr>
        <p:spPr>
          <a:xfrm>
            <a:off x="1259750" y="1923120"/>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sym typeface="+mn-ea"/>
              </a:rPr>
              <a:t>Tổng quan về tấn công DoS</a:t>
            </a:r>
          </a:p>
        </p:txBody>
      </p:sp>
      <p:sp>
        <p:nvSpPr>
          <p:cNvPr id="1473" name="Google Shape;1473;p37"/>
          <p:cNvSpPr txBox="1">
            <a:spLocks noGrp="1"/>
          </p:cNvSpPr>
          <p:nvPr>
            <p:ph type="title" idx="5"/>
          </p:nvPr>
        </p:nvSpPr>
        <p:spPr>
          <a:xfrm>
            <a:off x="1259753" y="1349220"/>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01</a:t>
            </a:r>
          </a:p>
        </p:txBody>
      </p:sp>
      <p:sp>
        <p:nvSpPr>
          <p:cNvPr id="1474" name="Google Shape;1474;p37"/>
          <p:cNvSpPr txBox="1">
            <a:spLocks noGrp="1"/>
          </p:cNvSpPr>
          <p:nvPr>
            <p:ph type="title" idx="6"/>
          </p:nvPr>
        </p:nvSpPr>
        <p:spPr>
          <a:xfrm>
            <a:off x="1295313" y="3082246"/>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03</a:t>
            </a:r>
          </a:p>
        </p:txBody>
      </p:sp>
      <p:sp>
        <p:nvSpPr>
          <p:cNvPr id="1475" name="Google Shape;1475;p37"/>
          <p:cNvSpPr txBox="1">
            <a:spLocks noGrp="1"/>
          </p:cNvSpPr>
          <p:nvPr>
            <p:ph type="title" idx="7"/>
          </p:nvPr>
        </p:nvSpPr>
        <p:spPr>
          <a:xfrm>
            <a:off x="5255698" y="221599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02</a:t>
            </a:r>
          </a:p>
        </p:txBody>
      </p:sp>
      <p:sp>
        <p:nvSpPr>
          <p:cNvPr id="1477" name="Google Shape;1477;p37"/>
          <p:cNvSpPr txBox="1">
            <a:spLocks noGrp="1"/>
          </p:cNvSpPr>
          <p:nvPr>
            <p:ph type="subTitle" idx="13"/>
          </p:nvPr>
        </p:nvSpPr>
        <p:spPr>
          <a:xfrm>
            <a:off x="5255698" y="2789895"/>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Tổng quan về IPFire</a:t>
            </a:r>
          </a:p>
        </p:txBody>
      </p:sp>
      <p:sp>
        <p:nvSpPr>
          <p:cNvPr id="1478" name="Google Shape;1478;p37"/>
          <p:cNvSpPr txBox="1">
            <a:spLocks noGrp="1"/>
          </p:cNvSpPr>
          <p:nvPr>
            <p:ph type="subTitle" idx="14"/>
          </p:nvPr>
        </p:nvSpPr>
        <p:spPr>
          <a:xfrm>
            <a:off x="1295400" y="3656330"/>
            <a:ext cx="3233420" cy="10242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Thực hiện mô phỏng tấn công DoS và phòng chống dựa trên ứng dụng IPFire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3145155"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Cài đặt máy ảo Metasploitable2</a:t>
            </a:r>
          </a:p>
        </p:txBody>
      </p:sp>
      <p:sp>
        <p:nvSpPr>
          <p:cNvPr id="1843" name="Google Shape;1843;p46"/>
          <p:cNvSpPr txBox="1">
            <a:spLocks noGrp="1"/>
          </p:cNvSpPr>
          <p:nvPr>
            <p:ph type="subTitle" idx="1"/>
          </p:nvPr>
        </p:nvSpPr>
        <p:spPr>
          <a:xfrm>
            <a:off x="755650" y="1564005"/>
            <a:ext cx="3145155" cy="315722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Sau khi tải về file máy ảo Metasploitable2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Thầy cung cấp, tiến hành mở máy ảo trên VMWare, sau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ó gắn dây “Lan Meta” vào “Network Adapter”.</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1572568812" name="Picture 1" descr="A screenshot of a computer"/>
          <p:cNvPicPr>
            <a:picLocks noGrp="1" noChangeAspect="1"/>
          </p:cNvPicPr>
          <p:nvPr>
            <p:ph type="pic" idx="2"/>
          </p:nvPr>
        </p:nvPicPr>
        <p:blipFill>
          <a:blip r:embed="rId3" cstate="print">
            <a:extLst>
              <a:ext uri="{28A0092B-C50C-407E-A947-70E740481C1C}">
                <a14:useLocalDpi xmlns:a14="http://schemas.microsoft.com/office/drawing/2010/main" val="0"/>
              </a:ext>
            </a:extLst>
          </a:blip>
          <a:stretch>
            <a:fillRect/>
          </a:stretch>
        </p:blipFill>
        <p:spPr>
          <a:xfrm>
            <a:off x="4135755" y="1354455"/>
            <a:ext cx="4295140" cy="24390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3145155"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Cài đặt máy ảo Metasploitable2</a:t>
            </a:r>
          </a:p>
        </p:txBody>
      </p:sp>
      <p:sp>
        <p:nvSpPr>
          <p:cNvPr id="1843" name="Google Shape;1843;p46"/>
          <p:cNvSpPr txBox="1">
            <a:spLocks noGrp="1"/>
          </p:cNvSpPr>
          <p:nvPr>
            <p:ph type="subTitle" idx="1"/>
          </p:nvPr>
        </p:nvSpPr>
        <p:spPr>
          <a:xfrm>
            <a:off x="755650" y="1564005"/>
            <a:ext cx="3145155" cy="315722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Tiếp tục khởi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ộng máy ảo Metasploitable2 lên và tiến hành dùng câu lệnh “sudo nano /etc/network/interfaces”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cấu hình ip cùng mạng với GREEN của máy IPFire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ã cấu hình bên trên với các thông tin cơ bản nh</a:t>
            </a:r>
            <a:r>
              <a:rPr lang="" altLang="en-US" b="1">
                <a:latin typeface="Times New Roman" panose="02020603050405020304" charset="0"/>
                <a:cs typeface="Times New Roman" panose="02020603050405020304" charset="0"/>
              </a:rPr>
              <a:t>ư</a:t>
            </a:r>
            <a:r>
              <a:rPr lang="en-US" altLang="en-US" b="1">
                <a:latin typeface="Times New Roman" panose="02020603050405020304" charset="0"/>
                <a:cs typeface="Times New Roman" panose="02020603050405020304" charset="0"/>
              </a:rPr>
              <a:t> address, netmask, gateway, network.</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100558042" name="Picture 1" descr="A screenshot of a computer"/>
          <p:cNvPicPr>
            <a:picLocks noGrp="1" noChangeAspect="1"/>
          </p:cNvPicPr>
          <p:nvPr>
            <p:ph type="pic" idx="2"/>
          </p:nvPr>
        </p:nvPicPr>
        <p:blipFill>
          <a:blip r:embed="rId3" cstate="print">
            <a:extLst>
              <a:ext uri="{28A0092B-C50C-407E-A947-70E740481C1C}">
                <a14:useLocalDpi xmlns:a14="http://schemas.microsoft.com/office/drawing/2010/main" val="0"/>
              </a:ext>
            </a:extLst>
          </a:blip>
          <a:stretch>
            <a:fillRect/>
          </a:stretch>
        </p:blipFill>
        <p:spPr>
          <a:xfrm>
            <a:off x="4135755" y="1318895"/>
            <a:ext cx="4295140" cy="25095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3145155"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Cài đặt máy ảo Metasploitable2</a:t>
            </a:r>
          </a:p>
        </p:txBody>
      </p:sp>
      <p:sp>
        <p:nvSpPr>
          <p:cNvPr id="1843" name="Google Shape;1843;p46"/>
          <p:cNvSpPr txBox="1">
            <a:spLocks noGrp="1"/>
          </p:cNvSpPr>
          <p:nvPr>
            <p:ph type="subTitle" idx="1"/>
          </p:nvPr>
        </p:nvSpPr>
        <p:spPr>
          <a:xfrm>
            <a:off x="755650" y="1564005"/>
            <a:ext cx="3145155" cy="315722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Lúc này, máy ảo Metasploitable2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ã có thể ping nội bộ trong mạng GREEN và ping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ến mạng RED của IPFire cụ thể là ping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ến máy ảo Kali với ip là 192.168.1.2</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1873942400" name="Picture 1" descr="A screenshot of a computer&#10;&#10;Description automatically generated"/>
          <p:cNvPicPr>
            <a:picLocks noGrp="1" noChangeAspect="1"/>
          </p:cNvPicPr>
          <p:nvPr>
            <p:ph type="pic" idx="2"/>
          </p:nvPr>
        </p:nvPicPr>
        <p:blipFill>
          <a:blip r:embed="rId3" cstate="print">
            <a:extLst>
              <a:ext uri="{28A0092B-C50C-407E-A947-70E740481C1C}">
                <a14:useLocalDpi xmlns:a14="http://schemas.microsoft.com/office/drawing/2010/main" val="0"/>
              </a:ext>
            </a:extLst>
          </a:blip>
          <a:stretch>
            <a:fillRect/>
          </a:stretch>
        </p:blipFill>
        <p:spPr>
          <a:xfrm>
            <a:off x="4135755" y="1329690"/>
            <a:ext cx="4295140" cy="24879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3145155"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Cài đặt máy ảo </a:t>
            </a:r>
            <a:r>
              <a:rPr lang="en-US" altLang="en-GB">
                <a:latin typeface="Times New Roman" panose="02020603050405020304" charset="0"/>
                <a:cs typeface="Times New Roman" panose="02020603050405020304" charset="0"/>
              </a:rPr>
              <a:t>win10x64-LTSB</a:t>
            </a:r>
          </a:p>
        </p:txBody>
      </p:sp>
      <p:sp>
        <p:nvSpPr>
          <p:cNvPr id="1843" name="Google Shape;1843;p46"/>
          <p:cNvSpPr txBox="1">
            <a:spLocks noGrp="1"/>
          </p:cNvSpPr>
          <p:nvPr>
            <p:ph type="subTitle" idx="1"/>
          </p:nvPr>
        </p:nvSpPr>
        <p:spPr>
          <a:xfrm>
            <a:off x="755650" y="1564005"/>
            <a:ext cx="3888105" cy="389953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ể có thể tinh chỉnh FireWall Rules của IPFire trên giao diện website nên nhóm có cài thêm 1 máy ảo windows </a:t>
            </a:r>
            <a:r>
              <a:rPr lang=""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ể sử dụng trình duyệt web.</a:t>
            </a:r>
          </a:p>
          <a:p>
            <a:pPr marL="285750" lvl="0" indent="-285750" algn="l" rtl="0">
              <a:spcBef>
                <a:spcPts val="0"/>
              </a:spcBef>
              <a:spcAft>
                <a:spcPts val="0"/>
              </a:spcAft>
              <a:buFont typeface="Wingdings" panose="05000000000000000000" charset="0"/>
              <a:buChar char="Ø"/>
            </a:pPr>
            <a:r>
              <a:rPr lang="en-US" altLang="en-US">
                <a:latin typeface="Times New Roman" panose="02020603050405020304" charset="0"/>
                <a:cs typeface="Times New Roman" panose="02020603050405020304" charset="0"/>
              </a:rPr>
              <a:t>Thầy có cung cấp máy ảo win10x64-LSTB, nên sau khi tải về, nhóm chỉ cần mở máy ảo trên phần mềm VMWare sau </a:t>
            </a:r>
            <a:r>
              <a:rPr lang=""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ó tiến hành gắn dây “Lan Meta” cho máy ảo win10x64-LSTB vì </a:t>
            </a:r>
            <a:r>
              <a:rPr lang=""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ể truy cập website của IPFire thì phài truy cập thông qua </a:t>
            </a:r>
            <a:r>
              <a:rPr lang=""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ịa chỉ ip của mạng GREEN là 10.0.0.1 </a:t>
            </a:r>
            <a:r>
              <a:rPr lang=""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ã cấu hình ở trên. Sau </a:t>
            </a:r>
            <a:r>
              <a:rPr lang=""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ó cấu hình ip t</a:t>
            </a:r>
            <a:r>
              <a:rPr lang="" altLang="en-US">
                <a:latin typeface="Times New Roman" panose="02020603050405020304" charset="0"/>
                <a:cs typeface="Times New Roman" panose="02020603050405020304" charset="0"/>
              </a:rPr>
              <a:t>ĩ</a:t>
            </a:r>
            <a:r>
              <a:rPr lang="en-US" altLang="en-US">
                <a:latin typeface="Times New Roman" panose="02020603050405020304" charset="0"/>
                <a:cs typeface="Times New Roman" panose="02020603050405020304" charset="0"/>
              </a:rPr>
              <a:t>nh </a:t>
            </a:r>
            <a:r>
              <a:rPr lang="" altLang="en-US">
                <a:latin typeface="Times New Roman" panose="02020603050405020304" charset="0"/>
                <a:cs typeface="Times New Roman" panose="02020603050405020304" charset="0"/>
              </a:rPr>
              <a:t>đ</a:t>
            </a:r>
            <a:r>
              <a:rPr lang="en-US" altLang="en-US">
                <a:latin typeface="Times New Roman" panose="02020603050405020304" charset="0"/>
                <a:cs typeface="Times New Roman" panose="02020603050405020304" charset="0"/>
              </a:rPr>
              <a:t>ễ máy win cùng mạng với mạng GREEN của IPFire.</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1308740424" name="Picture 1" descr="A computer screen with a message&#10;&#10;Description automatically generated"/>
          <p:cNvPicPr>
            <a:picLocks noGrp="1" noChangeAspect="1"/>
          </p:cNvPicPr>
          <p:nvPr>
            <p:ph type="pic" idx="2"/>
          </p:nvPr>
        </p:nvPicPr>
        <p:blipFill>
          <a:blip r:embed="rId3"/>
          <a:stretch>
            <a:fillRect/>
          </a:stretch>
        </p:blipFill>
        <p:spPr>
          <a:xfrm>
            <a:off x="4643755" y="1406525"/>
            <a:ext cx="4295140" cy="23348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3145155"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Cài đặt máy ảo </a:t>
            </a:r>
            <a:r>
              <a:rPr lang="en-US" altLang="en-GB">
                <a:latin typeface="Times New Roman" panose="02020603050405020304" charset="0"/>
                <a:cs typeface="Times New Roman" panose="02020603050405020304" charset="0"/>
              </a:rPr>
              <a:t>win10x64-LTSB</a:t>
            </a:r>
          </a:p>
        </p:txBody>
      </p:sp>
      <p:sp>
        <p:nvSpPr>
          <p:cNvPr id="1843" name="Google Shape;1843;p46"/>
          <p:cNvSpPr txBox="1">
            <a:spLocks noGrp="1"/>
          </p:cNvSpPr>
          <p:nvPr>
            <p:ph type="subTitle" idx="1"/>
          </p:nvPr>
        </p:nvSpPr>
        <p:spPr>
          <a:xfrm>
            <a:off x="755650" y="1564005"/>
            <a:ext cx="3412490" cy="166052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Lúc này dùng trình duyệt web có sẵn trên máy, truy cập </a:t>
            </a:r>
            <a:r>
              <a:rPr lang="en-US" altLang="en-US" b="1" u="sng">
                <a:latin typeface="Times New Roman" panose="02020603050405020304" charset="0"/>
                <a:cs typeface="Times New Roman" panose="02020603050405020304" charset="0"/>
              </a:rPr>
              <a:t>https://10.0.0.1:444</a:t>
            </a:r>
            <a:r>
              <a:rPr lang="en-US" altLang="en-US" b="1">
                <a:latin typeface="Times New Roman" panose="02020603050405020304" charset="0"/>
                <a:cs typeface="Times New Roman" panose="02020603050405020304" charset="0"/>
              </a:rPr>
              <a:t>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vào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giao diện của IPFire và </a:t>
            </a:r>
            <a:r>
              <a:rPr lang="" altLang="en-US" b="1">
                <a:latin typeface="Times New Roman" panose="02020603050405020304" charset="0"/>
                <a:cs typeface="Times New Roman" panose="02020603050405020304" charset="0"/>
              </a:rPr>
              <a:t>đă</a:t>
            </a:r>
            <a:r>
              <a:rPr lang="en-US" altLang="en-US" b="1">
                <a:latin typeface="Times New Roman" panose="02020603050405020304" charset="0"/>
                <a:cs typeface="Times New Roman" panose="02020603050405020304" charset="0"/>
              </a:rPr>
              <a:t>ng nhập với &lt;tk&gt;&lt;mk&gt;:&lt;admin&gt;&lt;admin</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27351726" name="Picture 1" descr="A computer screen shot of a computer&#10;&#10;Description automatically generated"/>
          <p:cNvPicPr>
            <a:picLocks noGrp="1" noChangeAspect="1"/>
          </p:cNvPicPr>
          <p:nvPr>
            <p:ph type="pic" idx="2"/>
          </p:nvPr>
        </p:nvPicPr>
        <p:blipFill>
          <a:blip r:embed="rId3"/>
          <a:stretch>
            <a:fillRect/>
          </a:stretch>
        </p:blipFill>
        <p:spPr>
          <a:xfrm>
            <a:off x="4135755" y="1442720"/>
            <a:ext cx="4295140" cy="22625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3956050"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Times New Roman" panose="02020603050405020304" charset="0"/>
                <a:cs typeface="Times New Roman" panose="02020603050405020304" charset="0"/>
              </a:rPr>
              <a:t>Thiết lập FireWall Rules của IPFire</a:t>
            </a:r>
          </a:p>
        </p:txBody>
      </p:sp>
      <p:sp>
        <p:nvSpPr>
          <p:cNvPr id="1843" name="Google Shape;1843;p46"/>
          <p:cNvSpPr txBox="1">
            <a:spLocks noGrp="1"/>
          </p:cNvSpPr>
          <p:nvPr>
            <p:ph type="subTitle" idx="1"/>
          </p:nvPr>
        </p:nvSpPr>
        <p:spPr>
          <a:xfrm>
            <a:off x="755650" y="1564005"/>
            <a:ext cx="3412490" cy="251587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Trong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ề tài này, vì mỗi mạng RED hoặc GREEN chỉ có một vài ip nên nhóm sẽ thiết lập một FireWall Rules cho phép tất cả các ip trong mạng RED ping vào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tất cả các ip trong mạng GREEN.</a:t>
            </a:r>
          </a:p>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Ở giao diện web của IPFire, chọn “FireWall -&gt; FireWall Rules”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vào giao diện quản l</a:t>
            </a:r>
            <a:r>
              <a:rPr lang="" altLang="en-US" b="1">
                <a:latin typeface="Times New Roman" panose="02020603050405020304" charset="0"/>
                <a:cs typeface="Times New Roman" panose="02020603050405020304" charset="0"/>
              </a:rPr>
              <a:t>ý</a:t>
            </a:r>
            <a:r>
              <a:rPr lang="en-US" altLang="en-US" b="1">
                <a:latin typeface="Times New Roman" panose="02020603050405020304" charset="0"/>
                <a:cs typeface="Times New Roman" panose="02020603050405020304" charset="0"/>
              </a:rPr>
              <a:t> FireWall Rules.</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534507237" name="Picture 1" descr="A screenshot of a computer&#10;&#10;Description automatically generated"/>
          <p:cNvPicPr>
            <a:picLocks noGrp="1" noChangeAspect="1"/>
          </p:cNvPicPr>
          <p:nvPr>
            <p:ph type="pic" idx="2"/>
          </p:nvPr>
        </p:nvPicPr>
        <p:blipFill>
          <a:blip r:embed="rId3"/>
          <a:stretch>
            <a:fillRect/>
          </a:stretch>
        </p:blipFill>
        <p:spPr>
          <a:xfrm>
            <a:off x="4135755" y="1320800"/>
            <a:ext cx="4295140" cy="25057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3956050"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Times New Roman" panose="02020603050405020304" charset="0"/>
                <a:cs typeface="Times New Roman" panose="02020603050405020304" charset="0"/>
              </a:rPr>
              <a:t>Thiết lập FireWall Rules của IPFire</a:t>
            </a:r>
          </a:p>
        </p:txBody>
      </p:sp>
      <p:sp>
        <p:nvSpPr>
          <p:cNvPr id="1843" name="Google Shape;1843;p46"/>
          <p:cNvSpPr txBox="1">
            <a:spLocks noGrp="1"/>
          </p:cNvSpPr>
          <p:nvPr>
            <p:ph type="subTitle" idx="1"/>
          </p:nvPr>
        </p:nvSpPr>
        <p:spPr>
          <a:xfrm>
            <a:off x="755650" y="1564005"/>
            <a:ext cx="3412490" cy="336931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Sau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ó chọn “new rule”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vào giao diện thiết lập FireWall Rules. </a:t>
            </a:r>
            <a:r>
              <a:rPr lang="vi-VN" altLang="en-US" b="1">
                <a:latin typeface="Times New Roman" panose="02020603050405020304" charset="0"/>
                <a:cs typeface="Times New Roman" panose="02020603050405020304" charset="0"/>
              </a:rPr>
              <a:t>N</a:t>
            </a:r>
            <a:r>
              <a:rPr lang="en-US" altLang="en-US" b="1">
                <a:latin typeface="Times New Roman" panose="02020603050405020304" charset="0"/>
                <a:cs typeface="Times New Roman" panose="02020603050405020304" charset="0"/>
              </a:rPr>
              <a:t>hóm thiết lập</a:t>
            </a:r>
            <a:r>
              <a:rPr lang="vi-VN" altLang="en-US" b="1">
                <a:latin typeface="Times New Roman" panose="02020603050405020304" charset="0"/>
                <a:cs typeface="Times New Roman" panose="02020603050405020304" charset="0"/>
              </a:rPr>
              <a:t> </a:t>
            </a:r>
            <a:r>
              <a:rPr lang="en-US" altLang="en-US" b="1">
                <a:latin typeface="Times New Roman" panose="02020603050405020304" charset="0"/>
                <a:cs typeface="Times New Roman" panose="02020603050405020304" charset="0"/>
              </a:rPr>
              <a:t>“Standard network” là RED. </a:t>
            </a:r>
            <a:r>
              <a:rPr lang="vi-VN" altLang="en-US" b="1">
                <a:latin typeface="Times New Roman" panose="02020603050405020304" charset="0"/>
                <a:cs typeface="Times New Roman" panose="02020603050405020304" charset="0"/>
              </a:rPr>
              <a:t>N</a:t>
            </a:r>
            <a:r>
              <a:rPr lang="en-US" altLang="en-US" b="1">
                <a:latin typeface="Times New Roman" panose="02020603050405020304" charset="0"/>
                <a:cs typeface="Times New Roman" panose="02020603050405020304" charset="0"/>
              </a:rPr>
              <a:t>hóm thiết lập “Standard network” là GREEN. Phần “Protocol” là giao thức, thì nhóm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mặc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ịnh là “All”. Tiếp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ến phần có 3 màu xanh,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ỏ,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en, nhóm thiết lập rule này là cho phép nên chọn vào “ACCEPT”. Mục “Rule position” là thiết lập vị trí của rule. Nhóm chỉ thiết lập 1 rule nên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luôn mặc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ịnh là 1. Sau khi hoàn tất thiết lập rule thì chọn “Add”.</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534507237" name="Picture 1" descr="A screenshot of a computer&#10;&#10;Description automatically generated"/>
          <p:cNvPicPr>
            <a:picLocks noGrp="1" noChangeAspect="1"/>
          </p:cNvPicPr>
          <p:nvPr>
            <p:ph type="pic" idx="2"/>
          </p:nvPr>
        </p:nvPicPr>
        <p:blipFill>
          <a:blip r:embed="rId3"/>
          <a:stretch>
            <a:fillRect/>
          </a:stretch>
        </p:blipFill>
        <p:spPr>
          <a:xfrm>
            <a:off x="4135755" y="1320800"/>
            <a:ext cx="4295140" cy="25057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3956050"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Times New Roman" panose="02020603050405020304" charset="0"/>
                <a:cs typeface="Times New Roman" panose="02020603050405020304" charset="0"/>
              </a:rPr>
              <a:t>Thiết lập FireWall Rules của IPFire</a:t>
            </a:r>
          </a:p>
        </p:txBody>
      </p:sp>
      <p:sp>
        <p:nvSpPr>
          <p:cNvPr id="1843" name="Google Shape;1843;p46"/>
          <p:cNvSpPr txBox="1">
            <a:spLocks noGrp="1"/>
          </p:cNvSpPr>
          <p:nvPr>
            <p:ph type="subTitle" idx="1"/>
          </p:nvPr>
        </p:nvSpPr>
        <p:spPr>
          <a:xfrm>
            <a:off x="755650" y="1564005"/>
            <a:ext cx="3412490" cy="336931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Sau khi chọn “Add” sẽ quay lại giao diện quản l</a:t>
            </a:r>
            <a:r>
              <a:rPr lang="" altLang="en-US" b="1">
                <a:latin typeface="Times New Roman" panose="02020603050405020304" charset="0"/>
                <a:cs typeface="Times New Roman" panose="02020603050405020304" charset="0"/>
              </a:rPr>
              <a:t>ý</a:t>
            </a:r>
            <a:r>
              <a:rPr lang="en-US" altLang="en-US" b="1">
                <a:latin typeface="Times New Roman" panose="02020603050405020304" charset="0"/>
                <a:cs typeface="Times New Roman" panose="02020603050405020304" charset="0"/>
              </a:rPr>
              <a:t> rules, sau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ó nhấn chọn “Apply changes”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IPFire bắt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ầu áp dụng các thay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ổi trên.</a:t>
            </a:r>
          </a:p>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Sau khi thiết lập FireWall Rules cho phép mạng RED ping vào mạng GREEN thì máy ảo Kali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ã có thể ping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ến máy ảo Metasploitable2 với ip là 10.0.0.2.</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1680354073" name="Picture 1" descr="A screenshot of a computer"/>
          <p:cNvPicPr>
            <a:picLocks noGrp="1" noChangeAspect="1"/>
          </p:cNvPicPr>
          <p:nvPr>
            <p:ph type="pic" idx="2"/>
          </p:nvPr>
        </p:nvPicPr>
        <p:blipFill>
          <a:blip r:embed="rId3"/>
          <a:stretch>
            <a:fillRect/>
          </a:stretch>
        </p:blipFill>
        <p:spPr>
          <a:xfrm>
            <a:off x="4135755" y="1424305"/>
            <a:ext cx="4295140" cy="22987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6641465"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Times New Roman" panose="02020603050405020304" charset="0"/>
                <a:cs typeface="Times New Roman" panose="02020603050405020304" charset="0"/>
              </a:rPr>
              <a:t>Tấn công DoS từ máy Kali sang Metasploitable2</a:t>
            </a:r>
          </a:p>
        </p:txBody>
      </p:sp>
      <p:sp>
        <p:nvSpPr>
          <p:cNvPr id="1843" name="Google Shape;1843;p46"/>
          <p:cNvSpPr txBox="1">
            <a:spLocks noGrp="1"/>
          </p:cNvSpPr>
          <p:nvPr>
            <p:ph type="subTitle" idx="1"/>
          </p:nvPr>
        </p:nvSpPr>
        <p:spPr>
          <a:xfrm>
            <a:off x="755650" y="1564005"/>
            <a:ext cx="3412490" cy="336931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nhận biết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máy ảo Metasploitable2 bị Dos vào thì có thể sử dụng câu lệnh “netstat -n | grep :80 | wc -l”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xem có bao nhiêu connection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ến cổng 80 tr</a:t>
            </a:r>
            <a:r>
              <a:rPr lang="" altLang="en-US" b="1">
                <a:latin typeface="Times New Roman" panose="02020603050405020304" charset="0"/>
                <a:cs typeface="Times New Roman" panose="02020603050405020304" charset="0"/>
              </a:rPr>
              <a:t>ư</a:t>
            </a:r>
            <a:r>
              <a:rPr lang="en-US" altLang="en-US" b="1">
                <a:latin typeface="Times New Roman" panose="02020603050405020304" charset="0"/>
                <a:cs typeface="Times New Roman" panose="02020603050405020304" charset="0"/>
              </a:rPr>
              <a:t>ớc và sau khi chạy lệnh Dos bên máy Kali. Hoặc có thể dùng câu lệnh “sudo tcpdump -nnvX -i eth0 tcp port 80”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bắt các gói tin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ến eth0.</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1445760815" name="Picture 1" descr="A screenshot of a computer&#10;&#10;Description automatically generated"/>
          <p:cNvPicPr>
            <a:picLocks noGrp="1" noChangeAspect="1"/>
          </p:cNvPicPr>
          <p:nvPr>
            <p:ph type="pic" idx="2"/>
          </p:nvPr>
        </p:nvPicPr>
        <p:blipFill>
          <a:blip r:embed="rId3">
            <a:extLst>
              <a:ext uri="{28A0092B-C50C-407E-A947-70E740481C1C}">
                <a14:useLocalDpi xmlns:a14="http://schemas.microsoft.com/office/drawing/2010/main" val="0"/>
              </a:ext>
            </a:extLst>
          </a:blip>
          <a:stretch>
            <a:fillRect/>
          </a:stretch>
        </p:blipFill>
        <p:spPr>
          <a:xfrm>
            <a:off x="4135755" y="1360170"/>
            <a:ext cx="4295140" cy="24269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6641465"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Times New Roman" panose="02020603050405020304" charset="0"/>
                <a:cs typeface="Times New Roman" panose="02020603050405020304" charset="0"/>
              </a:rPr>
              <a:t>Tấn công DoS từ máy Kali sang Metasploitable2</a:t>
            </a:r>
          </a:p>
        </p:txBody>
      </p:sp>
      <p:sp>
        <p:nvSpPr>
          <p:cNvPr id="1843" name="Google Shape;1843;p46"/>
          <p:cNvSpPr txBox="1">
            <a:spLocks noGrp="1"/>
          </p:cNvSpPr>
          <p:nvPr>
            <p:ph type="subTitle" idx="1"/>
          </p:nvPr>
        </p:nvSpPr>
        <p:spPr>
          <a:xfrm>
            <a:off x="755650" y="1564005"/>
            <a:ext cx="3412490" cy="290068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Lắng nghe trên eth0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bắt các gói tin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gửi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ến tr</a:t>
            </a:r>
            <a:r>
              <a:rPr lang="" altLang="en-US" b="1">
                <a:latin typeface="Times New Roman" panose="02020603050405020304" charset="0"/>
                <a:cs typeface="Times New Roman" panose="02020603050405020304" charset="0"/>
              </a:rPr>
              <a:t>ư</a:t>
            </a:r>
            <a:r>
              <a:rPr lang="en-US" altLang="en-US" b="1">
                <a:latin typeface="Times New Roman" panose="02020603050405020304" charset="0"/>
                <a:cs typeface="Times New Roman" panose="02020603050405020304" charset="0"/>
              </a:rPr>
              <a:t>ớc khi máy Kali chạy lệnh tấn công</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1400360380" name="Picture 1" descr="A screenshot of a computer&#10;&#10;Description automatically generated"/>
          <p:cNvPicPr>
            <a:picLocks noGrp="1" noChangeAspect="1"/>
          </p:cNvPicPr>
          <p:nvPr>
            <p:ph type="pic" idx="2"/>
          </p:nvPr>
        </p:nvPicPr>
        <p:blipFill>
          <a:blip r:embed="rId3">
            <a:extLst>
              <a:ext uri="{28A0092B-C50C-407E-A947-70E740481C1C}">
                <a14:useLocalDpi xmlns:a14="http://schemas.microsoft.com/office/drawing/2010/main" val="0"/>
              </a:ext>
            </a:extLst>
          </a:blip>
          <a:stretch>
            <a:fillRect/>
          </a:stretch>
        </p:blipFill>
        <p:spPr>
          <a:xfrm>
            <a:off x="4135755" y="1377315"/>
            <a:ext cx="4295140" cy="23926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720000" y="9876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01</a:t>
            </a:r>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srcRect l="16960" t="24718" r="7121" b="26177"/>
            <a:stretch>
              <a:fillRect/>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sp>
        <p:nvSpPr>
          <p:cNvPr id="1492" name="Google Shape;1492;p38"/>
          <p:cNvSpPr txBox="1">
            <a:spLocks noGrp="1"/>
          </p:cNvSpPr>
          <p:nvPr>
            <p:ph type="title"/>
          </p:nvPr>
        </p:nvSpPr>
        <p:spPr>
          <a:xfrm>
            <a:off x="720090" y="2079625"/>
            <a:ext cx="7141845" cy="13220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sym typeface="+mn-ea"/>
              </a:rPr>
              <a:t>Tổng quan về tấn công DoS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pic>
          <p:nvPicPr>
            <p:cNvPr id="1499" name="Google Shape;1499;p38"/>
            <p:cNvPicPr preferRelativeResize="0"/>
            <p:nvPr/>
          </p:nvPicPr>
          <p:blipFill rotWithShape="1">
            <a:blip r:embed="rId3"/>
            <a:srcRect l="16960" t="24718" r="7121" b="26177"/>
            <a:stretch>
              <a:fillRect/>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23" name="Google Shape;1523;p38"/>
          <p:cNvGrpSpPr/>
          <p:nvPr/>
        </p:nvGrpSpPr>
        <p:grpSpPr>
          <a:xfrm>
            <a:off x="796100" y="35473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6641465"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Times New Roman" panose="02020603050405020304" charset="0"/>
                <a:cs typeface="Times New Roman" panose="02020603050405020304" charset="0"/>
              </a:rPr>
              <a:t>Tấn công DoS từ máy Kali sang Metasploitable2</a:t>
            </a:r>
          </a:p>
        </p:txBody>
      </p:sp>
      <p:sp>
        <p:nvSpPr>
          <p:cNvPr id="1843" name="Google Shape;1843;p46"/>
          <p:cNvSpPr txBox="1">
            <a:spLocks noGrp="1"/>
          </p:cNvSpPr>
          <p:nvPr>
            <p:ph type="subTitle" idx="1"/>
          </p:nvPr>
        </p:nvSpPr>
        <p:spPr>
          <a:xfrm>
            <a:off x="755650" y="1564005"/>
            <a:ext cx="3412490" cy="290068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Vào terminal trên máy ảo Kali, sử dụng câu lệnh “sudo hping3 -S --flood -p 80 10.0.0.2”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thực hiện tấn công DoS vào máy ảo Metasploitable2.</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307123609" name="Picture 1" descr="A screenshot of a computer&#10;&#10;Description automatically generated"/>
          <p:cNvPicPr>
            <a:picLocks noGrp="1" noChangeAspect="1"/>
          </p:cNvPicPr>
          <p:nvPr>
            <p:ph type="pic" idx="2"/>
          </p:nvPr>
        </p:nvPicPr>
        <p:blipFill>
          <a:blip r:embed="rId3" cstate="print">
            <a:extLst>
              <a:ext uri="{28A0092B-C50C-407E-A947-70E740481C1C}">
                <a14:useLocalDpi xmlns:a14="http://schemas.microsoft.com/office/drawing/2010/main" val="0"/>
              </a:ext>
            </a:extLst>
          </a:blip>
          <a:stretch>
            <a:fillRect/>
          </a:stretch>
        </p:blipFill>
        <p:spPr>
          <a:xfrm>
            <a:off x="4135755" y="1412240"/>
            <a:ext cx="4295140" cy="23228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6641465"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Times New Roman" panose="02020603050405020304" charset="0"/>
                <a:cs typeface="Times New Roman" panose="02020603050405020304" charset="0"/>
              </a:rPr>
              <a:t>Tấn công DoS từ máy Kali sang Metasploitable2</a:t>
            </a:r>
          </a:p>
        </p:txBody>
      </p:sp>
      <p:sp>
        <p:nvSpPr>
          <p:cNvPr id="1843" name="Google Shape;1843;p46"/>
          <p:cNvSpPr txBox="1">
            <a:spLocks noGrp="1"/>
          </p:cNvSpPr>
          <p:nvPr>
            <p:ph type="subTitle" idx="1"/>
          </p:nvPr>
        </p:nvSpPr>
        <p:spPr>
          <a:xfrm>
            <a:off x="755650" y="1564005"/>
            <a:ext cx="3412490" cy="290068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Sau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ó vào lại máy Metasploitable2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ể kiểm tra lại các connection ở cổng 80 sau chạy lệnh tấn công DoS.</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409862340" name="Picture 1" descr="A screenshot of a computer&#10;&#10;Description automatically generated"/>
          <p:cNvPicPr>
            <a:picLocks noGrp="1" noChangeAspect="1"/>
          </p:cNvPicPr>
          <p:nvPr>
            <p:ph type="pic" idx="2"/>
          </p:nvPr>
        </p:nvPicPr>
        <p:blipFill>
          <a:blip r:embed="rId3"/>
          <a:stretch>
            <a:fillRect/>
          </a:stretch>
        </p:blipFill>
        <p:spPr>
          <a:xfrm>
            <a:off x="4135755" y="1431290"/>
            <a:ext cx="4295140" cy="22853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720090" y="555625"/>
            <a:ext cx="6641465" cy="1120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Times New Roman" panose="02020603050405020304" charset="0"/>
                <a:cs typeface="Times New Roman" panose="02020603050405020304" charset="0"/>
              </a:rPr>
              <a:t>Tấn công DoS từ máy Kali sang Metasploitable2</a:t>
            </a:r>
          </a:p>
        </p:txBody>
      </p:sp>
      <p:sp>
        <p:nvSpPr>
          <p:cNvPr id="1843" name="Google Shape;1843;p46"/>
          <p:cNvSpPr txBox="1">
            <a:spLocks noGrp="1"/>
          </p:cNvSpPr>
          <p:nvPr>
            <p:ph type="subTitle" idx="1"/>
          </p:nvPr>
        </p:nvSpPr>
        <p:spPr>
          <a:xfrm>
            <a:off x="755650" y="1564005"/>
            <a:ext cx="3412490" cy="290068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charset="0"/>
              <a:buChar char="Ø"/>
            </a:pPr>
            <a:r>
              <a:rPr lang="en-US" altLang="en-US" b="1">
                <a:latin typeface="Times New Roman" panose="02020603050405020304" charset="0"/>
                <a:cs typeface="Times New Roman" panose="02020603050405020304" charset="0"/>
              </a:rPr>
              <a:t>Liên tục nhận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các gói tin </a:t>
            </a:r>
            <a:r>
              <a:rPr lang="" altLang="en-US" b="1">
                <a:latin typeface="Times New Roman" panose="02020603050405020304" charset="0"/>
                <a:cs typeface="Times New Roman" panose="02020603050405020304" charset="0"/>
              </a:rPr>
              <a:t>đư</a:t>
            </a:r>
            <a:r>
              <a:rPr lang="en-US" altLang="en-US" b="1">
                <a:latin typeface="Times New Roman" panose="02020603050405020304" charset="0"/>
                <a:cs typeface="Times New Roman" panose="02020603050405020304" charset="0"/>
              </a:rPr>
              <a:t>ợc gửi </a:t>
            </a:r>
            <a:r>
              <a:rPr lang="" altLang="en-US" b="1">
                <a:latin typeface="Times New Roman" panose="02020603050405020304" charset="0"/>
                <a:cs typeface="Times New Roman" panose="02020603050405020304" charset="0"/>
              </a:rPr>
              <a:t>đ</a:t>
            </a:r>
            <a:r>
              <a:rPr lang="en-US" altLang="en-US" b="1">
                <a:latin typeface="Times New Roman" panose="02020603050405020304" charset="0"/>
                <a:cs typeface="Times New Roman" panose="02020603050405020304" charset="0"/>
              </a:rPr>
              <a:t>ến eth0 sau khi máy Kali chạy lệnh tấn công</a:t>
            </a:r>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pic>
        <p:nvPicPr>
          <p:cNvPr id="1025830268" name="Picture 1" descr="A screenshot of a computer&#10;&#10;Description automatically generated"/>
          <p:cNvPicPr>
            <a:picLocks noGrp="1" noChangeAspect="1"/>
          </p:cNvPicPr>
          <p:nvPr>
            <p:ph type="pic" idx="2"/>
          </p:nvPr>
        </p:nvPicPr>
        <p:blipFill>
          <a:blip r:embed="rId3">
            <a:extLst>
              <a:ext uri="{28A0092B-C50C-407E-A947-70E740481C1C}">
                <a14:useLocalDpi xmlns:a14="http://schemas.microsoft.com/office/drawing/2010/main" val="0"/>
              </a:ext>
            </a:extLst>
          </a:blip>
          <a:stretch>
            <a:fillRect/>
          </a:stretch>
        </p:blipFill>
        <p:spPr>
          <a:xfrm>
            <a:off x="4135755" y="1323975"/>
            <a:ext cx="4295140" cy="24999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pic>
        <p:nvPicPr>
          <p:cNvPr id="2026" name="Google Shape;2026;p50"/>
          <p:cNvPicPr preferRelativeResize="0">
            <a:picLocks noGrp="1"/>
          </p:cNvPicPr>
          <p:nvPr>
            <p:ph type="pic" idx="2"/>
          </p:nvPr>
        </p:nvPicPr>
        <p:blipFill rotWithShape="1">
          <a:blip r:embed="rId3"/>
          <a:srcRect t="5906" b="9355"/>
          <a:stretch>
            <a:fillRect/>
          </a:stretch>
        </p:blipFill>
        <p:spPr>
          <a:xfrm>
            <a:off x="0" y="0"/>
            <a:ext cx="9144000" cy="5143500"/>
          </a:xfrm>
          <a:prstGeom prst="rect">
            <a:avLst/>
          </a:prstGeom>
        </p:spPr>
      </p:pic>
      <p:grpSp>
        <p:nvGrpSpPr>
          <p:cNvPr id="2027" name="Google Shape;2027;p50"/>
          <p:cNvGrpSpPr/>
          <p:nvPr/>
        </p:nvGrpSpPr>
        <p:grpSpPr>
          <a:xfrm>
            <a:off x="6807363" y="2912500"/>
            <a:ext cx="3920501" cy="3531600"/>
            <a:chOff x="6807363" y="2912500"/>
            <a:chExt cx="3920501" cy="3531600"/>
          </a:xfrm>
        </p:grpSpPr>
        <p:pic>
          <p:nvPicPr>
            <p:cNvPr id="2028" name="Google Shape;2028;p50"/>
            <p:cNvPicPr preferRelativeResize="0"/>
            <p:nvPr/>
          </p:nvPicPr>
          <p:blipFill rotWithShape="1">
            <a:blip r:embed="rId4"/>
            <a:srcRect l="12472" t="17720" b="15461"/>
            <a:stretch>
              <a:fillRect/>
            </a:stretch>
          </p:blipFill>
          <p:spPr>
            <a:xfrm>
              <a:off x="6807363" y="2912500"/>
              <a:ext cx="3920501" cy="3531600"/>
            </a:xfrm>
            <a:prstGeom prst="rect">
              <a:avLst/>
            </a:prstGeom>
            <a:noFill/>
            <a:ln>
              <a:noFill/>
            </a:ln>
          </p:spPr>
        </p:pic>
        <p:sp>
          <p:nvSpPr>
            <p:cNvPr id="2029" name="Google Shape;2029;p50"/>
            <p:cNvSpPr/>
            <p:nvPr/>
          </p:nvSpPr>
          <p:spPr>
            <a:xfrm rot="10800000">
              <a:off x="7638374" y="2987294"/>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50"/>
            <p:cNvGrpSpPr/>
            <p:nvPr/>
          </p:nvGrpSpPr>
          <p:grpSpPr>
            <a:xfrm>
              <a:off x="7441400" y="3766050"/>
              <a:ext cx="582050" cy="582425"/>
              <a:chOff x="959750" y="3039275"/>
              <a:chExt cx="582050" cy="582425"/>
            </a:xfrm>
          </p:grpSpPr>
          <p:sp>
            <p:nvSpPr>
              <p:cNvPr id="2031" name="Google Shape;2031;p5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0"/>
            <p:cNvGrpSpPr/>
            <p:nvPr/>
          </p:nvGrpSpPr>
          <p:grpSpPr>
            <a:xfrm>
              <a:off x="8194124" y="3824159"/>
              <a:ext cx="134004" cy="134004"/>
              <a:chOff x="8356813" y="1074288"/>
              <a:chExt cx="351900" cy="351900"/>
            </a:xfrm>
          </p:grpSpPr>
          <p:sp>
            <p:nvSpPr>
              <p:cNvPr id="2039" name="Google Shape;2039;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50"/>
            <p:cNvGrpSpPr/>
            <p:nvPr/>
          </p:nvGrpSpPr>
          <p:grpSpPr>
            <a:xfrm>
              <a:off x="8279686" y="4297459"/>
              <a:ext cx="134004" cy="134004"/>
              <a:chOff x="8356813" y="1074288"/>
              <a:chExt cx="351900" cy="351900"/>
            </a:xfrm>
          </p:grpSpPr>
          <p:sp>
            <p:nvSpPr>
              <p:cNvPr id="2042" name="Google Shape;2042;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50"/>
            <p:cNvSpPr/>
            <p:nvPr/>
          </p:nvSpPr>
          <p:spPr>
            <a:xfrm>
              <a:off x="8608325" y="2987900"/>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5" name="Google Shape;2045;p50"/>
            <p:cNvGrpSpPr/>
            <p:nvPr/>
          </p:nvGrpSpPr>
          <p:grpSpPr>
            <a:xfrm>
              <a:off x="8498812" y="3538958"/>
              <a:ext cx="699928" cy="1651024"/>
              <a:chOff x="8337812" y="3492483"/>
              <a:chExt cx="699928" cy="1651024"/>
            </a:xfrm>
          </p:grpSpPr>
          <p:sp>
            <p:nvSpPr>
              <p:cNvPr id="2046" name="Google Shape;2046;p5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50"/>
            <p:cNvGrpSpPr/>
            <p:nvPr/>
          </p:nvGrpSpPr>
          <p:grpSpPr>
            <a:xfrm>
              <a:off x="8267753" y="4417410"/>
              <a:ext cx="1162043" cy="932702"/>
              <a:chOff x="7945225" y="4302000"/>
              <a:chExt cx="904666" cy="726121"/>
            </a:xfrm>
          </p:grpSpPr>
          <p:sp>
            <p:nvSpPr>
              <p:cNvPr id="2050" name="Google Shape;2050;p5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3" name="Google Shape;2053;p50"/>
          <p:cNvSpPr txBox="1">
            <a:spLocks noGrp="1"/>
          </p:cNvSpPr>
          <p:nvPr>
            <p:ph type="title"/>
          </p:nvPr>
        </p:nvSpPr>
        <p:spPr>
          <a:xfrm>
            <a:off x="720090" y="539750"/>
            <a:ext cx="3672205" cy="38087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1400" u="sng">
                <a:latin typeface="Times New Roman" panose="02020603050405020304" charset="0"/>
                <a:cs typeface="Times New Roman" panose="02020603050405020304" charset="0"/>
              </a:rPr>
              <a:t>Kết luận</a:t>
            </a:r>
            <a:br>
              <a:rPr lang="vi-VN" altLang="en-GB" sz="1400" u="sng">
                <a:latin typeface="Times New Roman" panose="02020603050405020304" charset="0"/>
                <a:cs typeface="Times New Roman" panose="02020603050405020304" charset="0"/>
              </a:rPr>
            </a:br>
            <a:r>
              <a:rPr lang="en-US" altLang="en-US" sz="1400">
                <a:solidFill>
                  <a:schemeClr val="tx1"/>
                </a:solidFill>
                <a:latin typeface="Times New Roman" panose="02020603050405020304" charset="0"/>
                <a:cs typeface="Times New Roman" panose="02020603050405020304" charset="0"/>
              </a:rPr>
              <a:t>Có thể thấy rằng số l</a:t>
            </a:r>
            <a:r>
              <a:rPr lang="" altLang="en-US" sz="1400">
                <a:solidFill>
                  <a:schemeClr val="tx1"/>
                </a:solidFill>
                <a:latin typeface="Times New Roman" panose="02020603050405020304" charset="0"/>
                <a:cs typeface="Times New Roman" panose="02020603050405020304" charset="0"/>
              </a:rPr>
              <a:t>ư</a:t>
            </a:r>
            <a:r>
              <a:rPr lang="en-US" altLang="en-US" sz="1400">
                <a:solidFill>
                  <a:schemeClr val="tx1"/>
                </a:solidFill>
                <a:latin typeface="Times New Roman" panose="02020603050405020304" charset="0"/>
                <a:cs typeface="Times New Roman" panose="02020603050405020304" charset="0"/>
              </a:rPr>
              <a:t>ợng connections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ã t</a:t>
            </a:r>
            <a:r>
              <a:rPr lang="" altLang="en-US" sz="1400">
                <a:solidFill>
                  <a:schemeClr val="tx1"/>
                </a:solidFill>
                <a:latin typeface="Times New Roman" panose="02020603050405020304" charset="0"/>
                <a:cs typeface="Times New Roman" panose="02020603050405020304" charset="0"/>
              </a:rPr>
              <a:t>ă</a:t>
            </a:r>
            <a:r>
              <a:rPr lang="en-US" altLang="en-US" sz="1400">
                <a:solidFill>
                  <a:schemeClr val="tx1"/>
                </a:solidFill>
                <a:latin typeface="Times New Roman" panose="02020603050405020304" charset="0"/>
                <a:cs typeface="Times New Roman" panose="02020603050405020304" charset="0"/>
              </a:rPr>
              <a:t>ng lên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áng kể và các gói tin </a:t>
            </a:r>
            <a:r>
              <a:rPr lang="" altLang="en-US" sz="1400">
                <a:solidFill>
                  <a:schemeClr val="tx1"/>
                </a:solidFill>
                <a:latin typeface="Times New Roman" panose="02020603050405020304" charset="0"/>
                <a:cs typeface="Times New Roman" panose="02020603050405020304" charset="0"/>
              </a:rPr>
              <a:t>đư</a:t>
            </a:r>
            <a:r>
              <a:rPr lang="en-US" altLang="en-US" sz="1400">
                <a:solidFill>
                  <a:schemeClr val="tx1"/>
                </a:solidFill>
                <a:latin typeface="Times New Roman" panose="02020603050405020304" charset="0"/>
                <a:cs typeface="Times New Roman" panose="02020603050405020304" charset="0"/>
              </a:rPr>
              <a:t>ợc gửi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ến liên tục.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iều này cho thấy là máy Metasploitable2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ang bị tấn công.</a:t>
            </a:r>
            <a:br>
              <a:rPr lang="en-US" altLang="en-US" sz="1400">
                <a:solidFill>
                  <a:schemeClr val="tx1"/>
                </a:solidFill>
                <a:latin typeface="Times New Roman" panose="02020603050405020304" charset="0"/>
                <a:cs typeface="Times New Roman" panose="02020603050405020304" charset="0"/>
              </a:rPr>
            </a:br>
            <a:r>
              <a:rPr lang="en-US" altLang="en-US" sz="1400">
                <a:solidFill>
                  <a:schemeClr val="tx1"/>
                </a:solidFill>
                <a:latin typeface="Times New Roman" panose="02020603050405020304" charset="0"/>
                <a:cs typeface="Times New Roman" panose="02020603050405020304" charset="0"/>
              </a:rPr>
              <a:t>Vì thế,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ể phòng chống các cuộc tấn công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ến từ các ip không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áng tin cậy, cần phải có FireWall Rules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ể ng</a:t>
            </a:r>
            <a:r>
              <a:rPr lang="" altLang="en-US" sz="1400">
                <a:solidFill>
                  <a:schemeClr val="tx1"/>
                </a:solidFill>
                <a:latin typeface="Times New Roman" panose="02020603050405020304" charset="0"/>
                <a:cs typeface="Times New Roman" panose="02020603050405020304" charset="0"/>
              </a:rPr>
              <a:t>ă</a:t>
            </a:r>
            <a:r>
              <a:rPr lang="en-US" altLang="en-US" sz="1400">
                <a:solidFill>
                  <a:schemeClr val="tx1"/>
                </a:solidFill>
                <a:latin typeface="Times New Roman" panose="02020603050405020304" charset="0"/>
                <a:cs typeface="Times New Roman" panose="02020603050405020304" charset="0"/>
              </a:rPr>
              <a:t>ng chặn. Bây giờ chỉ cần vào giao diện quản l</a:t>
            </a:r>
            <a:r>
              <a:rPr lang="" altLang="en-US" sz="1400">
                <a:solidFill>
                  <a:schemeClr val="tx1"/>
                </a:solidFill>
                <a:latin typeface="Times New Roman" panose="02020603050405020304" charset="0"/>
                <a:cs typeface="Times New Roman" panose="02020603050405020304" charset="0"/>
              </a:rPr>
              <a:t>ý</a:t>
            </a:r>
            <a:r>
              <a:rPr lang="en-US" altLang="en-US" sz="1400">
                <a:solidFill>
                  <a:schemeClr val="tx1"/>
                </a:solidFill>
                <a:latin typeface="Times New Roman" panose="02020603050405020304" charset="0"/>
                <a:cs typeface="Times New Roman" panose="02020603050405020304" charset="0"/>
              </a:rPr>
              <a:t> rules của IPFire, bỏ tick phần “Activate” sau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ó chọn “Apply changes” thì IPFire sẽ bắt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ầu ng</a:t>
            </a:r>
            <a:r>
              <a:rPr lang="" altLang="en-US" sz="1400">
                <a:solidFill>
                  <a:schemeClr val="tx1"/>
                </a:solidFill>
                <a:latin typeface="Times New Roman" panose="02020603050405020304" charset="0"/>
                <a:cs typeface="Times New Roman" panose="02020603050405020304" charset="0"/>
              </a:rPr>
              <a:t>ă</a:t>
            </a:r>
            <a:r>
              <a:rPr lang="en-US" altLang="en-US" sz="1400">
                <a:solidFill>
                  <a:schemeClr val="tx1"/>
                </a:solidFill>
                <a:latin typeface="Times New Roman" panose="02020603050405020304" charset="0"/>
                <a:cs typeface="Times New Roman" panose="02020603050405020304" charset="0"/>
              </a:rPr>
              <a:t>n chặn, không cho phép các ip từ mạng RED (các ip ngoài internet, nguy hiểm, không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áng tin cậy) ping vào </a:t>
            </a:r>
            <a:r>
              <a:rPr lang="" altLang="en-US" sz="1400">
                <a:solidFill>
                  <a:schemeClr val="tx1"/>
                </a:solidFill>
                <a:latin typeface="Times New Roman" panose="02020603050405020304" charset="0"/>
                <a:cs typeface="Times New Roman" panose="02020603050405020304" charset="0"/>
              </a:rPr>
              <a:t>đư</a:t>
            </a:r>
            <a:r>
              <a:rPr lang="en-US" altLang="en-US" sz="1400">
                <a:solidFill>
                  <a:schemeClr val="tx1"/>
                </a:solidFill>
                <a:latin typeface="Times New Roman" panose="02020603050405020304" charset="0"/>
                <a:cs typeface="Times New Roman" panose="02020603050405020304" charset="0"/>
              </a:rPr>
              <a:t>ợc nội bộ mạng GREEN nữa. Từ </a:t>
            </a:r>
            <a:r>
              <a:rPr lang="" altLang="en-US" sz="1400">
                <a:solidFill>
                  <a:schemeClr val="tx1"/>
                </a:solidFill>
                <a:latin typeface="Times New Roman" panose="02020603050405020304" charset="0"/>
                <a:cs typeface="Times New Roman" panose="02020603050405020304" charset="0"/>
              </a:rPr>
              <a:t>đ</a:t>
            </a:r>
            <a:r>
              <a:rPr lang="en-US" altLang="en-US" sz="1400">
                <a:solidFill>
                  <a:schemeClr val="tx1"/>
                </a:solidFill>
                <a:latin typeface="Times New Roman" panose="02020603050405020304" charset="0"/>
                <a:cs typeface="Times New Roman" panose="02020603050405020304" charset="0"/>
              </a:rPr>
              <a:t>ó ng</a:t>
            </a:r>
            <a:r>
              <a:rPr lang="" altLang="en-US" sz="1400">
                <a:solidFill>
                  <a:schemeClr val="tx1"/>
                </a:solidFill>
                <a:latin typeface="Times New Roman" panose="02020603050405020304" charset="0"/>
                <a:cs typeface="Times New Roman" panose="02020603050405020304" charset="0"/>
              </a:rPr>
              <a:t>ă</a:t>
            </a:r>
            <a:r>
              <a:rPr lang="en-US" altLang="en-US" sz="1400">
                <a:solidFill>
                  <a:schemeClr val="tx1"/>
                </a:solidFill>
                <a:latin typeface="Times New Roman" panose="02020603050405020304" charset="0"/>
                <a:cs typeface="Times New Roman" panose="02020603050405020304" charset="0"/>
              </a:rPr>
              <a:t>n chặn </a:t>
            </a:r>
            <a:r>
              <a:rPr lang="" altLang="en-US" sz="1400">
                <a:solidFill>
                  <a:schemeClr val="tx1"/>
                </a:solidFill>
                <a:latin typeface="Times New Roman" panose="02020603050405020304" charset="0"/>
                <a:cs typeface="Times New Roman" panose="02020603050405020304" charset="0"/>
              </a:rPr>
              <a:t>đư</a:t>
            </a:r>
            <a:r>
              <a:rPr lang="en-US" altLang="en-US" sz="1400">
                <a:solidFill>
                  <a:schemeClr val="tx1"/>
                </a:solidFill>
                <a:latin typeface="Times New Roman" panose="02020603050405020304" charset="0"/>
                <a:cs typeface="Times New Roman" panose="02020603050405020304" charset="0"/>
              </a:rPr>
              <a:t>ợc các cuộc tấn công DoS giúp bảo vệ, các ip bên trong mạng GREE</a:t>
            </a:r>
            <a:r>
              <a:rPr lang="vi-VN" altLang="en-US" sz="1400">
                <a:solidFill>
                  <a:schemeClr val="tx1"/>
                </a:solidFill>
                <a:latin typeface="Times New Roman" panose="02020603050405020304" charset="0"/>
                <a:cs typeface="Times New Roman" panose="02020603050405020304" charset="0"/>
              </a:rPr>
              <a:t>N</a:t>
            </a:r>
            <a:r>
              <a:rPr lang="en-US" altLang="en-US" sz="1400">
                <a:solidFill>
                  <a:schemeClr val="tx1"/>
                </a:solidFill>
                <a:latin typeface="Times New Roman" panose="02020603050405020304" charset="0"/>
                <a:cs typeface="Times New Roman" panose="02020603050405020304" charset="0"/>
              </a:rPr>
              <a:t> an toàn.</a:t>
            </a:r>
          </a:p>
        </p:txBody>
      </p:sp>
      <p:grpSp>
        <p:nvGrpSpPr>
          <p:cNvPr id="2054" name="Google Shape;2054;p50"/>
          <p:cNvGrpSpPr/>
          <p:nvPr/>
        </p:nvGrpSpPr>
        <p:grpSpPr>
          <a:xfrm>
            <a:off x="-1178500" y="-783270"/>
            <a:ext cx="2584025" cy="5008632"/>
            <a:chOff x="-1178500" y="-783270"/>
            <a:chExt cx="2584025" cy="5008632"/>
          </a:xfrm>
        </p:grpSpPr>
        <p:sp>
          <p:nvSpPr>
            <p:cNvPr id="2055" name="Google Shape;2055;p50"/>
            <p:cNvSpPr/>
            <p:nvPr/>
          </p:nvSpPr>
          <p:spPr>
            <a:xfrm>
              <a:off x="-531025" y="-78327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rot="10800000">
              <a:off x="-1178500" y="125138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50"/>
            <p:cNvGrpSpPr/>
            <p:nvPr/>
          </p:nvGrpSpPr>
          <p:grpSpPr>
            <a:xfrm>
              <a:off x="-249814" y="105367"/>
              <a:ext cx="1269472" cy="868249"/>
              <a:chOff x="39722" y="4349021"/>
              <a:chExt cx="1061964" cy="726143"/>
            </a:xfrm>
          </p:grpSpPr>
          <p:grpSp>
            <p:nvGrpSpPr>
              <p:cNvPr id="2058" name="Google Shape;2058;p50"/>
              <p:cNvGrpSpPr/>
              <p:nvPr/>
            </p:nvGrpSpPr>
            <p:grpSpPr>
              <a:xfrm rot="2700000">
                <a:off x="140502" y="4460924"/>
                <a:ext cx="524584" cy="502337"/>
                <a:chOff x="1189791" y="-1767331"/>
                <a:chExt cx="904284" cy="865933"/>
              </a:xfrm>
            </p:grpSpPr>
            <p:sp>
              <p:nvSpPr>
                <p:cNvPr id="2059" name="Google Shape;2059;p5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50"/>
                <p:cNvGrpSpPr/>
                <p:nvPr/>
              </p:nvGrpSpPr>
              <p:grpSpPr>
                <a:xfrm>
                  <a:off x="1232795" y="-1740829"/>
                  <a:ext cx="717621" cy="717392"/>
                  <a:chOff x="1483457" y="3953671"/>
                  <a:chExt cx="717621" cy="717392"/>
                </a:xfrm>
              </p:grpSpPr>
              <p:sp>
                <p:nvSpPr>
                  <p:cNvPr id="2061" name="Google Shape;2061;p5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66" name="Google Shape;2066;p5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0"/>
            <p:cNvGrpSpPr/>
            <p:nvPr/>
          </p:nvGrpSpPr>
          <p:grpSpPr>
            <a:xfrm rot="5400000">
              <a:off x="966375" y="-246975"/>
              <a:ext cx="439200" cy="439100"/>
              <a:chOff x="1101075" y="2142375"/>
              <a:chExt cx="439200" cy="439100"/>
            </a:xfrm>
          </p:grpSpPr>
          <p:sp>
            <p:nvSpPr>
              <p:cNvPr id="2068" name="Google Shape;2068;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64"/>
          <p:cNvSpPr txBox="1">
            <a:spLocks noGrp="1"/>
          </p:cNvSpPr>
          <p:nvPr>
            <p:ph type="title"/>
          </p:nvPr>
        </p:nvSpPr>
        <p:spPr>
          <a:xfrm>
            <a:off x="1907223" y="163587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p>
        </p:txBody>
      </p:sp>
      <p:grpSp>
        <p:nvGrpSpPr>
          <p:cNvPr id="2433" name="Google Shape;2433;p64"/>
          <p:cNvGrpSpPr/>
          <p:nvPr/>
        </p:nvGrpSpPr>
        <p:grpSpPr>
          <a:xfrm rot="10800000" flipH="1">
            <a:off x="6773992" y="-1205456"/>
            <a:ext cx="4151819" cy="5527900"/>
            <a:chOff x="6309526" y="836950"/>
            <a:chExt cx="3920509" cy="5219925"/>
          </a:xfrm>
        </p:grpSpPr>
        <p:pic>
          <p:nvPicPr>
            <p:cNvPr id="2434" name="Google Shape;2434;p64"/>
            <p:cNvPicPr preferRelativeResize="0"/>
            <p:nvPr/>
          </p:nvPicPr>
          <p:blipFill rotWithShape="1">
            <a:blip r:embed="rId3"/>
            <a:srcRect l="16960" t="24718" r="7121" b="26177"/>
            <a:stretch>
              <a:fillRect/>
            </a:stretch>
          </p:blipFill>
          <p:spPr>
            <a:xfrm>
              <a:off x="6309535" y="3064650"/>
              <a:ext cx="3920501" cy="2992224"/>
            </a:xfrm>
            <a:prstGeom prst="rect">
              <a:avLst/>
            </a:prstGeom>
            <a:noFill/>
            <a:ln>
              <a:noFill/>
            </a:ln>
          </p:spPr>
        </p:pic>
        <p:sp>
          <p:nvSpPr>
            <p:cNvPr id="2435" name="Google Shape;2435;p64"/>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4"/>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4"/>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8" name="Google Shape;2438;p64"/>
            <p:cNvGrpSpPr/>
            <p:nvPr/>
          </p:nvGrpSpPr>
          <p:grpSpPr>
            <a:xfrm>
              <a:off x="7280400" y="3719575"/>
              <a:ext cx="582050" cy="582425"/>
              <a:chOff x="959750" y="3039275"/>
              <a:chExt cx="582050" cy="582425"/>
            </a:xfrm>
          </p:grpSpPr>
          <p:sp>
            <p:nvSpPr>
              <p:cNvPr id="2439" name="Google Shape;2439;p6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64"/>
            <p:cNvGrpSpPr/>
            <p:nvPr/>
          </p:nvGrpSpPr>
          <p:grpSpPr>
            <a:xfrm>
              <a:off x="7728436" y="3524084"/>
              <a:ext cx="134004" cy="134004"/>
              <a:chOff x="8356813" y="1074288"/>
              <a:chExt cx="351900" cy="351900"/>
            </a:xfrm>
          </p:grpSpPr>
          <p:sp>
            <p:nvSpPr>
              <p:cNvPr id="2447" name="Google Shape;2447;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64"/>
            <p:cNvGrpSpPr/>
            <p:nvPr/>
          </p:nvGrpSpPr>
          <p:grpSpPr>
            <a:xfrm>
              <a:off x="7344361" y="3150259"/>
              <a:ext cx="134004" cy="134004"/>
              <a:chOff x="8356813" y="1074288"/>
              <a:chExt cx="351900" cy="351900"/>
            </a:xfrm>
          </p:grpSpPr>
          <p:sp>
            <p:nvSpPr>
              <p:cNvPr id="2450" name="Google Shape;2450;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2" name="Google Shape;2452;p64"/>
            <p:cNvGrpSpPr/>
            <p:nvPr/>
          </p:nvGrpSpPr>
          <p:grpSpPr>
            <a:xfrm>
              <a:off x="8337811" y="2464059"/>
              <a:ext cx="134004" cy="134004"/>
              <a:chOff x="8356813" y="1074288"/>
              <a:chExt cx="351900" cy="351900"/>
            </a:xfrm>
          </p:grpSpPr>
          <p:sp>
            <p:nvSpPr>
              <p:cNvPr id="2453" name="Google Shape;2453;p6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5" name="Google Shape;2455;p64"/>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6" name="Google Shape;2456;p64"/>
            <p:cNvGrpSpPr/>
            <p:nvPr/>
          </p:nvGrpSpPr>
          <p:grpSpPr>
            <a:xfrm>
              <a:off x="8337812" y="3492483"/>
              <a:ext cx="699928" cy="1651024"/>
              <a:chOff x="8337812" y="3492483"/>
              <a:chExt cx="699928" cy="1651024"/>
            </a:xfrm>
          </p:grpSpPr>
          <p:sp>
            <p:nvSpPr>
              <p:cNvPr id="2457" name="Google Shape;2457;p6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64"/>
            <p:cNvGrpSpPr/>
            <p:nvPr/>
          </p:nvGrpSpPr>
          <p:grpSpPr>
            <a:xfrm>
              <a:off x="7945225" y="4302000"/>
              <a:ext cx="904666" cy="726121"/>
              <a:chOff x="7945225" y="4302000"/>
              <a:chExt cx="904666" cy="726121"/>
            </a:xfrm>
          </p:grpSpPr>
          <p:sp>
            <p:nvSpPr>
              <p:cNvPr id="2461" name="Google Shape;2461;p6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4" name="Google Shape;2464;p64"/>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ounded Rectangle 2"/>
          <p:cNvSpPr/>
          <p:nvPr/>
        </p:nvSpPr>
        <p:spPr>
          <a:xfrm>
            <a:off x="1187450" y="3363595"/>
            <a:ext cx="5184775" cy="4324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720090" y="771525"/>
            <a:ext cx="3145155" cy="646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Khái niệm</a:t>
            </a:r>
          </a:p>
        </p:txBody>
      </p:sp>
      <p:sp>
        <p:nvSpPr>
          <p:cNvPr id="1533" name="Google Shape;1533;p39"/>
          <p:cNvSpPr txBox="1">
            <a:spLocks noGrp="1"/>
          </p:cNvSpPr>
          <p:nvPr>
            <p:ph type="subTitle" idx="1"/>
          </p:nvPr>
        </p:nvSpPr>
        <p:spPr>
          <a:xfrm>
            <a:off x="683895" y="1491615"/>
            <a:ext cx="3408045" cy="2461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sz="1800">
                <a:latin typeface="Times New Roman" panose="02020603050405020304" charset="0"/>
                <a:cs typeface="Times New Roman" panose="02020603050405020304" charset="0"/>
              </a:rPr>
              <a:t>Tấn công DoS (Denial of Service) là một kiểu tấn công mạng với mục </a:t>
            </a:r>
            <a:r>
              <a:rPr lang=""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ích làm gián </a:t>
            </a:r>
            <a:r>
              <a:rPr lang="" altLang="en-US" sz="1800">
                <a:latin typeface="Times New Roman" panose="02020603050405020304" charset="0"/>
                <a:cs typeface="Times New Roman" panose="02020603050405020304" charset="0"/>
              </a:rPr>
              <a:t>đ</a:t>
            </a:r>
            <a:r>
              <a:rPr lang="en-US" altLang="en-US" sz="1800">
                <a:latin typeface="Times New Roman" panose="02020603050405020304" charset="0"/>
                <a:cs typeface="Times New Roman" panose="02020603050405020304" charset="0"/>
              </a:rPr>
              <a:t>oạn hoặc ng</a:t>
            </a:r>
            <a:r>
              <a:rPr lang="" altLang="en-US" sz="1800">
                <a:latin typeface="Times New Roman" panose="02020603050405020304" charset="0"/>
                <a:cs typeface="Times New Roman" panose="02020603050405020304" charset="0"/>
              </a:rPr>
              <a:t>ă</a:t>
            </a:r>
            <a:r>
              <a:rPr lang="en-US" altLang="en-US" sz="1800">
                <a:latin typeface="Times New Roman" panose="02020603050405020304" charset="0"/>
                <a:cs typeface="Times New Roman" panose="02020603050405020304" charset="0"/>
              </a:rPr>
              <a:t>n chặn ng</a:t>
            </a:r>
            <a:r>
              <a:rPr lang="" altLang="en-US" sz="1800">
                <a:latin typeface="Times New Roman" panose="02020603050405020304" charset="0"/>
                <a:cs typeface="Times New Roman" panose="02020603050405020304" charset="0"/>
              </a:rPr>
              <a:t>ư</a:t>
            </a:r>
            <a:r>
              <a:rPr lang="en-US" altLang="en-US" sz="1800">
                <a:latin typeface="Times New Roman" panose="02020603050405020304" charset="0"/>
                <a:cs typeface="Times New Roman" panose="02020603050405020304" charset="0"/>
              </a:rPr>
              <a:t>ời dùng hợp lệ truy cập vào tài nguyên hoặc dịch vụ của một hệ thống, máy chủ, hoặc mạng</a:t>
            </a:r>
          </a:p>
        </p:txBody>
      </p:sp>
      <p:grpSp>
        <p:nvGrpSpPr>
          <p:cNvPr id="1534" name="Google Shape;1534;p39"/>
          <p:cNvGrpSpPr/>
          <p:nvPr/>
        </p:nvGrpSpPr>
        <p:grpSpPr>
          <a:xfrm>
            <a:off x="-123925" y="4132283"/>
            <a:ext cx="4558967" cy="1141122"/>
            <a:chOff x="-123925" y="4132283"/>
            <a:chExt cx="4558967" cy="1141122"/>
          </a:xfrm>
        </p:grpSpPr>
        <p:grpSp>
          <p:nvGrpSpPr>
            <p:cNvPr id="1535" name="Google Shape;1535;p39"/>
            <p:cNvGrpSpPr/>
            <p:nvPr/>
          </p:nvGrpSpPr>
          <p:grpSpPr>
            <a:xfrm>
              <a:off x="-2" y="4132283"/>
              <a:ext cx="2308406" cy="1141122"/>
              <a:chOff x="-2" y="4132283"/>
              <a:chExt cx="2308406" cy="1141122"/>
            </a:xfrm>
          </p:grpSpPr>
          <p:sp>
            <p:nvSpPr>
              <p:cNvPr id="1536" name="Google Shape;1536;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37" name="Google Shape;1537;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38" name="Google Shape;1538;p39"/>
            <p:cNvGrpSpPr/>
            <p:nvPr/>
          </p:nvGrpSpPr>
          <p:grpSpPr>
            <a:xfrm>
              <a:off x="-123925" y="4386226"/>
              <a:ext cx="4558967" cy="134100"/>
              <a:chOff x="796100" y="3019701"/>
              <a:chExt cx="4558967" cy="134100"/>
            </a:xfrm>
          </p:grpSpPr>
          <p:sp>
            <p:nvSpPr>
              <p:cNvPr id="1539" name="Google Shape;1539;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cxnSp>
            <p:nvCxnSpPr>
              <p:cNvPr id="1540" name="Google Shape;1540;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pic>
        <p:nvPicPr>
          <p:cNvPr id="2" name="Picture Placeholder 1"/>
          <p:cNvPicPr>
            <a:picLocks noGrp="1" noChangeAspect="1"/>
          </p:cNvPicPr>
          <p:nvPr>
            <p:ph type="pic" idx="2"/>
          </p:nvPr>
        </p:nvPicPr>
        <p:blipFill>
          <a:blip r:embed="rId3"/>
          <a:stretch>
            <a:fillRect/>
          </a:stretch>
        </p:blipFill>
        <p:spPr>
          <a:xfrm>
            <a:off x="4140200" y="1347470"/>
            <a:ext cx="4295140" cy="26727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Mục tiêu của tấn công DoS</a:t>
            </a:r>
          </a:p>
        </p:txBody>
      </p:sp>
      <p:sp>
        <p:nvSpPr>
          <p:cNvPr id="1638" name="Google Shape;1638;p41"/>
          <p:cNvSpPr txBox="1">
            <a:spLocks noGrp="1"/>
          </p:cNvSpPr>
          <p:nvPr>
            <p:ph type="subTitle" idx="3"/>
          </p:nvPr>
        </p:nvSpPr>
        <p:spPr>
          <a:xfrm>
            <a:off x="4999990" y="2048510"/>
            <a:ext cx="2786380" cy="4025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Làm gián đoạn dịch </a:t>
            </a:r>
            <a:r>
              <a:rPr lang="vi-VN" altLang="en-GB" u="heavy">
                <a:latin typeface="Times New Roman" panose="02020603050405020304" charset="0"/>
                <a:cs typeface="Times New Roman" panose="02020603050405020304" charset="0"/>
              </a:rPr>
              <a:t>vụ</a:t>
            </a:r>
            <a:endParaRPr lang="vi-VN" altLang="en-GB">
              <a:latin typeface="Times New Roman" panose="02020603050405020304" charset="0"/>
              <a:cs typeface="Times New Roman" panose="02020603050405020304" charset="0"/>
            </a:endParaRPr>
          </a:p>
        </p:txBody>
      </p:sp>
      <p:sp>
        <p:nvSpPr>
          <p:cNvPr id="1639" name="Google Shape;1639;p41"/>
          <p:cNvSpPr txBox="1">
            <a:spLocks noGrp="1"/>
          </p:cNvSpPr>
          <p:nvPr>
            <p:ph type="subTitle" idx="4"/>
          </p:nvPr>
        </p:nvSpPr>
        <p:spPr>
          <a:xfrm>
            <a:off x="1804035" y="2048510"/>
            <a:ext cx="2613660" cy="4025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Làm quá tải hệ thống</a:t>
            </a:r>
          </a:p>
        </p:txBody>
      </p:sp>
      <p:grpSp>
        <p:nvGrpSpPr>
          <p:cNvPr id="1640" name="Google Shape;1640;p41"/>
          <p:cNvGrpSpPr/>
          <p:nvPr/>
        </p:nvGrpSpPr>
        <p:grpSpPr>
          <a:xfrm>
            <a:off x="5097753" y="1560284"/>
            <a:ext cx="336779" cy="341145"/>
            <a:chOff x="3906683" y="713190"/>
            <a:chExt cx="470494" cy="476593"/>
          </a:xfrm>
        </p:grpSpPr>
        <p:sp>
          <p:nvSpPr>
            <p:cNvPr id="1641" name="Google Shape;1641;p41"/>
            <p:cNvSpPr/>
            <p:nvPr/>
          </p:nvSpPr>
          <p:spPr>
            <a:xfrm>
              <a:off x="4044016" y="1026044"/>
              <a:ext cx="150100" cy="13676"/>
            </a:xfrm>
            <a:custGeom>
              <a:avLst/>
              <a:gdLst/>
              <a:ahLst/>
              <a:cxnLst/>
              <a:rect l="l" t="t" r="r" b="b"/>
              <a:pathLst>
                <a:path w="3962" h="361" extrusionOk="0">
                  <a:moveTo>
                    <a:pt x="199" y="0"/>
                  </a:moveTo>
                  <a:cubicBezTo>
                    <a:pt x="104" y="0"/>
                    <a:pt x="18" y="71"/>
                    <a:pt x="10" y="165"/>
                  </a:cubicBezTo>
                  <a:cubicBezTo>
                    <a:pt x="1" y="272"/>
                    <a:pt x="85" y="361"/>
                    <a:pt x="192" y="361"/>
                  </a:cubicBezTo>
                  <a:lnTo>
                    <a:pt x="3764" y="361"/>
                  </a:lnTo>
                  <a:cubicBezTo>
                    <a:pt x="3859" y="361"/>
                    <a:pt x="3944" y="292"/>
                    <a:pt x="3953" y="197"/>
                  </a:cubicBezTo>
                  <a:cubicBezTo>
                    <a:pt x="3961" y="89"/>
                    <a:pt x="3877" y="0"/>
                    <a:pt x="3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42" name="Google Shape;1642;p41"/>
            <p:cNvSpPr/>
            <p:nvPr/>
          </p:nvSpPr>
          <p:spPr>
            <a:xfrm>
              <a:off x="3971391" y="1026044"/>
              <a:ext cx="52774" cy="13676"/>
            </a:xfrm>
            <a:custGeom>
              <a:avLst/>
              <a:gdLst/>
              <a:ahLst/>
              <a:cxnLst/>
              <a:rect l="l" t="t" r="r" b="b"/>
              <a:pathLst>
                <a:path w="1393" h="361" extrusionOk="0">
                  <a:moveTo>
                    <a:pt x="198" y="0"/>
                  </a:moveTo>
                  <a:cubicBezTo>
                    <a:pt x="103" y="0"/>
                    <a:pt x="17" y="71"/>
                    <a:pt x="10" y="165"/>
                  </a:cubicBezTo>
                  <a:cubicBezTo>
                    <a:pt x="0" y="272"/>
                    <a:pt x="84" y="361"/>
                    <a:pt x="189" y="361"/>
                  </a:cubicBezTo>
                  <a:lnTo>
                    <a:pt x="1194" y="361"/>
                  </a:lnTo>
                  <a:cubicBezTo>
                    <a:pt x="1290" y="361"/>
                    <a:pt x="1375" y="292"/>
                    <a:pt x="1383" y="197"/>
                  </a:cubicBezTo>
                  <a:cubicBezTo>
                    <a:pt x="1392" y="89"/>
                    <a:pt x="1308" y="0"/>
                    <a:pt x="1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43" name="Google Shape;1643;p41"/>
            <p:cNvSpPr/>
            <p:nvPr/>
          </p:nvSpPr>
          <p:spPr>
            <a:xfrm>
              <a:off x="3970785" y="1052147"/>
              <a:ext cx="225075" cy="13676"/>
            </a:xfrm>
            <a:custGeom>
              <a:avLst/>
              <a:gdLst/>
              <a:ahLst/>
              <a:cxnLst/>
              <a:rect l="l" t="t" r="r" b="b"/>
              <a:pathLst>
                <a:path w="5941" h="361" extrusionOk="0">
                  <a:moveTo>
                    <a:pt x="201" y="1"/>
                  </a:moveTo>
                  <a:cubicBezTo>
                    <a:pt x="105" y="1"/>
                    <a:pt x="20" y="70"/>
                    <a:pt x="11" y="165"/>
                  </a:cubicBezTo>
                  <a:cubicBezTo>
                    <a:pt x="1" y="272"/>
                    <a:pt x="88" y="361"/>
                    <a:pt x="194" y="361"/>
                  </a:cubicBezTo>
                  <a:lnTo>
                    <a:pt x="5741" y="361"/>
                  </a:lnTo>
                  <a:cubicBezTo>
                    <a:pt x="5837" y="361"/>
                    <a:pt x="5922" y="291"/>
                    <a:pt x="5932" y="196"/>
                  </a:cubicBezTo>
                  <a:cubicBezTo>
                    <a:pt x="5940" y="90"/>
                    <a:pt x="5855" y="1"/>
                    <a:pt x="5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44" name="Google Shape;1644;p41"/>
            <p:cNvSpPr/>
            <p:nvPr/>
          </p:nvSpPr>
          <p:spPr>
            <a:xfrm>
              <a:off x="4132213" y="1076961"/>
              <a:ext cx="62927" cy="13676"/>
            </a:xfrm>
            <a:custGeom>
              <a:avLst/>
              <a:gdLst/>
              <a:ahLst/>
              <a:cxnLst/>
              <a:rect l="l" t="t" r="r" b="b"/>
              <a:pathLst>
                <a:path w="1661" h="361" extrusionOk="0">
                  <a:moveTo>
                    <a:pt x="197" y="0"/>
                  </a:moveTo>
                  <a:cubicBezTo>
                    <a:pt x="102" y="0"/>
                    <a:pt x="17" y="69"/>
                    <a:pt x="9" y="164"/>
                  </a:cubicBezTo>
                  <a:cubicBezTo>
                    <a:pt x="0" y="271"/>
                    <a:pt x="84" y="360"/>
                    <a:pt x="189" y="360"/>
                  </a:cubicBezTo>
                  <a:lnTo>
                    <a:pt x="1462" y="360"/>
                  </a:lnTo>
                  <a:cubicBezTo>
                    <a:pt x="1558" y="360"/>
                    <a:pt x="1642" y="290"/>
                    <a:pt x="1651" y="195"/>
                  </a:cubicBezTo>
                  <a:cubicBezTo>
                    <a:pt x="1660" y="89"/>
                    <a:pt x="1576" y="0"/>
                    <a:pt x="1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45" name="Google Shape;1645;p41"/>
            <p:cNvSpPr/>
            <p:nvPr/>
          </p:nvSpPr>
          <p:spPr>
            <a:xfrm>
              <a:off x="3972376" y="1076923"/>
              <a:ext cx="139530" cy="13714"/>
            </a:xfrm>
            <a:custGeom>
              <a:avLst/>
              <a:gdLst/>
              <a:ahLst/>
              <a:cxnLst/>
              <a:rect l="l" t="t" r="r" b="b"/>
              <a:pathLst>
                <a:path w="3683" h="362" extrusionOk="0">
                  <a:moveTo>
                    <a:pt x="198" y="0"/>
                  </a:moveTo>
                  <a:cubicBezTo>
                    <a:pt x="103" y="0"/>
                    <a:pt x="17" y="69"/>
                    <a:pt x="10" y="163"/>
                  </a:cubicBezTo>
                  <a:cubicBezTo>
                    <a:pt x="0" y="272"/>
                    <a:pt x="84" y="361"/>
                    <a:pt x="189" y="361"/>
                  </a:cubicBezTo>
                  <a:lnTo>
                    <a:pt x="3486" y="361"/>
                  </a:lnTo>
                  <a:cubicBezTo>
                    <a:pt x="3581" y="361"/>
                    <a:pt x="3666" y="291"/>
                    <a:pt x="3675" y="196"/>
                  </a:cubicBezTo>
                  <a:cubicBezTo>
                    <a:pt x="3683" y="89"/>
                    <a:pt x="3599" y="0"/>
                    <a:pt x="3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46" name="Google Shape;1646;p41"/>
            <p:cNvSpPr/>
            <p:nvPr/>
          </p:nvSpPr>
          <p:spPr>
            <a:xfrm>
              <a:off x="3971239" y="891969"/>
              <a:ext cx="124187" cy="95622"/>
            </a:xfrm>
            <a:custGeom>
              <a:avLst/>
              <a:gdLst/>
              <a:ahLst/>
              <a:cxnLst/>
              <a:rect l="l" t="t" r="r" b="b"/>
              <a:pathLst>
                <a:path w="3278" h="2524" extrusionOk="0">
                  <a:moveTo>
                    <a:pt x="2917" y="363"/>
                  </a:moveTo>
                  <a:lnTo>
                    <a:pt x="2917" y="2131"/>
                  </a:lnTo>
                  <a:lnTo>
                    <a:pt x="361" y="2131"/>
                  </a:lnTo>
                  <a:lnTo>
                    <a:pt x="361" y="363"/>
                  </a:lnTo>
                  <a:close/>
                  <a:moveTo>
                    <a:pt x="185" y="0"/>
                  </a:moveTo>
                  <a:cubicBezTo>
                    <a:pt x="83" y="0"/>
                    <a:pt x="0" y="83"/>
                    <a:pt x="0" y="186"/>
                  </a:cubicBezTo>
                  <a:lnTo>
                    <a:pt x="0" y="2339"/>
                  </a:lnTo>
                  <a:cubicBezTo>
                    <a:pt x="0" y="2442"/>
                    <a:pt x="83" y="2523"/>
                    <a:pt x="185" y="2523"/>
                  </a:cubicBezTo>
                  <a:lnTo>
                    <a:pt x="3093" y="2523"/>
                  </a:lnTo>
                  <a:cubicBezTo>
                    <a:pt x="3195" y="2523"/>
                    <a:pt x="3277" y="2442"/>
                    <a:pt x="3277" y="2339"/>
                  </a:cubicBezTo>
                  <a:lnTo>
                    <a:pt x="3277" y="186"/>
                  </a:lnTo>
                  <a:cubicBezTo>
                    <a:pt x="3277" y="83"/>
                    <a:pt x="3195" y="0"/>
                    <a:pt x="3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47" name="Google Shape;1647;p41"/>
            <p:cNvSpPr/>
            <p:nvPr/>
          </p:nvSpPr>
          <p:spPr>
            <a:xfrm>
              <a:off x="3971239" y="788960"/>
              <a:ext cx="273189" cy="63382"/>
            </a:xfrm>
            <a:custGeom>
              <a:avLst/>
              <a:gdLst/>
              <a:ahLst/>
              <a:cxnLst/>
              <a:rect l="l" t="t" r="r" b="b"/>
              <a:pathLst>
                <a:path w="7211" h="1673" extrusionOk="0">
                  <a:moveTo>
                    <a:pt x="185" y="0"/>
                  </a:moveTo>
                  <a:cubicBezTo>
                    <a:pt x="83" y="0"/>
                    <a:pt x="0" y="83"/>
                    <a:pt x="0" y="186"/>
                  </a:cubicBezTo>
                  <a:lnTo>
                    <a:pt x="0" y="1491"/>
                  </a:lnTo>
                  <a:cubicBezTo>
                    <a:pt x="0" y="1591"/>
                    <a:pt x="82" y="1672"/>
                    <a:pt x="182" y="1672"/>
                  </a:cubicBezTo>
                  <a:lnTo>
                    <a:pt x="1997" y="1672"/>
                  </a:lnTo>
                  <a:cubicBezTo>
                    <a:pt x="2093" y="1672"/>
                    <a:pt x="2178" y="1603"/>
                    <a:pt x="2185" y="1509"/>
                  </a:cubicBezTo>
                  <a:cubicBezTo>
                    <a:pt x="2194" y="1402"/>
                    <a:pt x="2111" y="1313"/>
                    <a:pt x="2006" y="1313"/>
                  </a:cubicBezTo>
                  <a:lnTo>
                    <a:pt x="360" y="1313"/>
                  </a:lnTo>
                  <a:lnTo>
                    <a:pt x="360" y="362"/>
                  </a:lnTo>
                  <a:lnTo>
                    <a:pt x="6849" y="362"/>
                  </a:lnTo>
                  <a:lnTo>
                    <a:pt x="6849" y="1313"/>
                  </a:lnTo>
                  <a:lnTo>
                    <a:pt x="3003" y="1313"/>
                  </a:lnTo>
                  <a:cubicBezTo>
                    <a:pt x="2907" y="1313"/>
                    <a:pt x="2822" y="1382"/>
                    <a:pt x="2814" y="1476"/>
                  </a:cubicBezTo>
                  <a:cubicBezTo>
                    <a:pt x="2805" y="1583"/>
                    <a:pt x="2889" y="1672"/>
                    <a:pt x="2993" y="1672"/>
                  </a:cubicBezTo>
                  <a:lnTo>
                    <a:pt x="7026" y="1672"/>
                  </a:lnTo>
                  <a:cubicBezTo>
                    <a:pt x="7127" y="1672"/>
                    <a:pt x="7210" y="1590"/>
                    <a:pt x="7210" y="1488"/>
                  </a:cubicBezTo>
                  <a:lnTo>
                    <a:pt x="7210" y="185"/>
                  </a:lnTo>
                  <a:cubicBezTo>
                    <a:pt x="7209" y="82"/>
                    <a:pt x="7126" y="0"/>
                    <a:pt x="7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48" name="Google Shape;1648;p41"/>
            <p:cNvSpPr/>
            <p:nvPr/>
          </p:nvSpPr>
          <p:spPr>
            <a:xfrm>
              <a:off x="4238101" y="930498"/>
              <a:ext cx="116762" cy="42204"/>
            </a:xfrm>
            <a:custGeom>
              <a:avLst/>
              <a:gdLst/>
              <a:ahLst/>
              <a:cxnLst/>
              <a:rect l="l" t="t" r="r" b="b"/>
              <a:pathLst>
                <a:path w="3082" h="1114" extrusionOk="0">
                  <a:moveTo>
                    <a:pt x="2721" y="360"/>
                  </a:moveTo>
                  <a:lnTo>
                    <a:pt x="2721" y="720"/>
                  </a:lnTo>
                  <a:lnTo>
                    <a:pt x="361" y="720"/>
                  </a:lnTo>
                  <a:lnTo>
                    <a:pt x="361" y="360"/>
                  </a:lnTo>
                  <a:close/>
                  <a:moveTo>
                    <a:pt x="186" y="0"/>
                  </a:moveTo>
                  <a:cubicBezTo>
                    <a:pt x="83" y="0"/>
                    <a:pt x="1" y="82"/>
                    <a:pt x="1" y="185"/>
                  </a:cubicBezTo>
                  <a:lnTo>
                    <a:pt x="1" y="929"/>
                  </a:lnTo>
                  <a:cubicBezTo>
                    <a:pt x="1" y="1032"/>
                    <a:pt x="83" y="1114"/>
                    <a:pt x="186" y="1114"/>
                  </a:cubicBezTo>
                  <a:lnTo>
                    <a:pt x="2898" y="1114"/>
                  </a:lnTo>
                  <a:cubicBezTo>
                    <a:pt x="2999" y="1114"/>
                    <a:pt x="3082" y="1032"/>
                    <a:pt x="3082" y="929"/>
                  </a:cubicBezTo>
                  <a:lnTo>
                    <a:pt x="3082" y="185"/>
                  </a:lnTo>
                  <a:cubicBezTo>
                    <a:pt x="3081" y="82"/>
                    <a:pt x="2999" y="0"/>
                    <a:pt x="2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49" name="Google Shape;1649;p41"/>
            <p:cNvSpPr/>
            <p:nvPr/>
          </p:nvSpPr>
          <p:spPr>
            <a:xfrm>
              <a:off x="3906683" y="713190"/>
              <a:ext cx="470494" cy="476593"/>
            </a:xfrm>
            <a:custGeom>
              <a:avLst/>
              <a:gdLst/>
              <a:ahLst/>
              <a:cxnLst/>
              <a:rect l="l" t="t" r="r" b="b"/>
              <a:pathLst>
                <a:path w="12419" h="12580" extrusionOk="0">
                  <a:moveTo>
                    <a:pt x="10075" y="361"/>
                  </a:moveTo>
                  <a:cubicBezTo>
                    <a:pt x="10175" y="361"/>
                    <a:pt x="10256" y="443"/>
                    <a:pt x="10256" y="544"/>
                  </a:cubicBezTo>
                  <a:lnTo>
                    <a:pt x="10256" y="1312"/>
                  </a:lnTo>
                  <a:lnTo>
                    <a:pt x="361" y="1312"/>
                  </a:lnTo>
                  <a:lnTo>
                    <a:pt x="361" y="544"/>
                  </a:lnTo>
                  <a:cubicBezTo>
                    <a:pt x="361" y="444"/>
                    <a:pt x="442" y="361"/>
                    <a:pt x="544" y="361"/>
                  </a:cubicBezTo>
                  <a:close/>
                  <a:moveTo>
                    <a:pt x="10256" y="1705"/>
                  </a:moveTo>
                  <a:lnTo>
                    <a:pt x="10256" y="3999"/>
                  </a:lnTo>
                  <a:lnTo>
                    <a:pt x="361" y="3999"/>
                  </a:lnTo>
                  <a:lnTo>
                    <a:pt x="361" y="1705"/>
                  </a:lnTo>
                  <a:close/>
                  <a:moveTo>
                    <a:pt x="8553" y="5081"/>
                  </a:moveTo>
                  <a:lnTo>
                    <a:pt x="8553" y="5229"/>
                  </a:lnTo>
                  <a:cubicBezTo>
                    <a:pt x="8323" y="5312"/>
                    <a:pt x="8159" y="5538"/>
                    <a:pt x="8159" y="5804"/>
                  </a:cubicBezTo>
                  <a:lnTo>
                    <a:pt x="8159" y="6850"/>
                  </a:lnTo>
                  <a:lnTo>
                    <a:pt x="5996" y="6850"/>
                  </a:lnTo>
                  <a:lnTo>
                    <a:pt x="5996" y="5081"/>
                  </a:lnTo>
                  <a:close/>
                  <a:moveTo>
                    <a:pt x="10256" y="4359"/>
                  </a:moveTo>
                  <a:lnTo>
                    <a:pt x="10256" y="5211"/>
                  </a:lnTo>
                  <a:lnTo>
                    <a:pt x="8913" y="5211"/>
                  </a:lnTo>
                  <a:lnTo>
                    <a:pt x="8913" y="4904"/>
                  </a:lnTo>
                  <a:cubicBezTo>
                    <a:pt x="8913" y="4801"/>
                    <a:pt x="8830" y="4718"/>
                    <a:pt x="8728" y="4718"/>
                  </a:cubicBezTo>
                  <a:lnTo>
                    <a:pt x="5820" y="4718"/>
                  </a:lnTo>
                  <a:cubicBezTo>
                    <a:pt x="5719" y="4718"/>
                    <a:pt x="5636" y="4801"/>
                    <a:pt x="5636" y="4904"/>
                  </a:cubicBezTo>
                  <a:lnTo>
                    <a:pt x="5636" y="7058"/>
                  </a:lnTo>
                  <a:cubicBezTo>
                    <a:pt x="5636" y="7161"/>
                    <a:pt x="5719" y="7242"/>
                    <a:pt x="5820" y="7242"/>
                  </a:cubicBezTo>
                  <a:lnTo>
                    <a:pt x="8125" y="7242"/>
                  </a:lnTo>
                  <a:lnTo>
                    <a:pt x="8125" y="7603"/>
                  </a:lnTo>
                  <a:lnTo>
                    <a:pt x="361" y="7603"/>
                  </a:lnTo>
                  <a:lnTo>
                    <a:pt x="361" y="4359"/>
                  </a:lnTo>
                  <a:close/>
                  <a:moveTo>
                    <a:pt x="11816" y="5572"/>
                  </a:moveTo>
                  <a:cubicBezTo>
                    <a:pt x="11951" y="5572"/>
                    <a:pt x="12060" y="5681"/>
                    <a:pt x="12060" y="5816"/>
                  </a:cubicBezTo>
                  <a:lnTo>
                    <a:pt x="12060" y="6981"/>
                  </a:lnTo>
                  <a:lnTo>
                    <a:pt x="10017" y="6981"/>
                  </a:lnTo>
                  <a:cubicBezTo>
                    <a:pt x="9921" y="6981"/>
                    <a:pt x="9836" y="7051"/>
                    <a:pt x="9828" y="7145"/>
                  </a:cubicBezTo>
                  <a:cubicBezTo>
                    <a:pt x="9819" y="7252"/>
                    <a:pt x="9903" y="7341"/>
                    <a:pt x="10007" y="7341"/>
                  </a:cubicBezTo>
                  <a:lnTo>
                    <a:pt x="12059" y="7341"/>
                  </a:lnTo>
                  <a:lnTo>
                    <a:pt x="12059" y="9242"/>
                  </a:lnTo>
                  <a:lnTo>
                    <a:pt x="8520" y="9242"/>
                  </a:lnTo>
                  <a:lnTo>
                    <a:pt x="8520" y="7341"/>
                  </a:lnTo>
                  <a:lnTo>
                    <a:pt x="9135" y="7341"/>
                  </a:lnTo>
                  <a:cubicBezTo>
                    <a:pt x="9231" y="7341"/>
                    <a:pt x="9316" y="7272"/>
                    <a:pt x="9324" y="7178"/>
                  </a:cubicBezTo>
                  <a:cubicBezTo>
                    <a:pt x="9333" y="7070"/>
                    <a:pt x="9249" y="6981"/>
                    <a:pt x="9144" y="6981"/>
                  </a:cubicBezTo>
                  <a:lnTo>
                    <a:pt x="8520" y="6981"/>
                  </a:lnTo>
                  <a:lnTo>
                    <a:pt x="8520" y="5816"/>
                  </a:lnTo>
                  <a:cubicBezTo>
                    <a:pt x="8520" y="5681"/>
                    <a:pt x="8629" y="5572"/>
                    <a:pt x="8763" y="5572"/>
                  </a:cubicBezTo>
                  <a:close/>
                  <a:moveTo>
                    <a:pt x="8126" y="7963"/>
                  </a:moveTo>
                  <a:lnTo>
                    <a:pt x="8126" y="10257"/>
                  </a:lnTo>
                  <a:lnTo>
                    <a:pt x="544" y="10257"/>
                  </a:lnTo>
                  <a:cubicBezTo>
                    <a:pt x="442" y="10257"/>
                    <a:pt x="361" y="10175"/>
                    <a:pt x="361" y="10074"/>
                  </a:cubicBezTo>
                  <a:lnTo>
                    <a:pt x="361" y="7963"/>
                  </a:lnTo>
                  <a:close/>
                  <a:moveTo>
                    <a:pt x="12059" y="9635"/>
                  </a:moveTo>
                  <a:lnTo>
                    <a:pt x="12059" y="11043"/>
                  </a:lnTo>
                  <a:lnTo>
                    <a:pt x="8520" y="11043"/>
                  </a:lnTo>
                  <a:lnTo>
                    <a:pt x="8520" y="9635"/>
                  </a:lnTo>
                  <a:close/>
                  <a:moveTo>
                    <a:pt x="12057" y="11436"/>
                  </a:moveTo>
                  <a:lnTo>
                    <a:pt x="12057" y="11980"/>
                  </a:lnTo>
                  <a:cubicBezTo>
                    <a:pt x="12059" y="12115"/>
                    <a:pt x="11950" y="12223"/>
                    <a:pt x="11815" y="12223"/>
                  </a:cubicBezTo>
                  <a:lnTo>
                    <a:pt x="8762" y="12223"/>
                  </a:lnTo>
                  <a:cubicBezTo>
                    <a:pt x="8627" y="12223"/>
                    <a:pt x="8519" y="12115"/>
                    <a:pt x="8519" y="11980"/>
                  </a:cubicBezTo>
                  <a:lnTo>
                    <a:pt x="8519" y="11436"/>
                  </a:lnTo>
                  <a:close/>
                  <a:moveTo>
                    <a:pt x="551" y="0"/>
                  </a:moveTo>
                  <a:cubicBezTo>
                    <a:pt x="247" y="0"/>
                    <a:pt x="0" y="247"/>
                    <a:pt x="0" y="550"/>
                  </a:cubicBezTo>
                  <a:lnTo>
                    <a:pt x="0" y="10065"/>
                  </a:lnTo>
                  <a:cubicBezTo>
                    <a:pt x="0" y="10369"/>
                    <a:pt x="247" y="10615"/>
                    <a:pt x="551" y="10615"/>
                  </a:cubicBezTo>
                  <a:lnTo>
                    <a:pt x="8157" y="10615"/>
                  </a:lnTo>
                  <a:lnTo>
                    <a:pt x="8157" y="11969"/>
                  </a:lnTo>
                  <a:cubicBezTo>
                    <a:pt x="8157" y="12306"/>
                    <a:pt x="8431" y="12580"/>
                    <a:pt x="8768" y="12580"/>
                  </a:cubicBezTo>
                  <a:lnTo>
                    <a:pt x="11805" y="12580"/>
                  </a:lnTo>
                  <a:cubicBezTo>
                    <a:pt x="12142" y="12580"/>
                    <a:pt x="12416" y="12306"/>
                    <a:pt x="12416" y="11969"/>
                  </a:cubicBezTo>
                  <a:lnTo>
                    <a:pt x="12416" y="5819"/>
                  </a:lnTo>
                  <a:cubicBezTo>
                    <a:pt x="12418" y="5486"/>
                    <a:pt x="12145" y="5211"/>
                    <a:pt x="11809" y="5211"/>
                  </a:cubicBezTo>
                  <a:lnTo>
                    <a:pt x="10616" y="5211"/>
                  </a:lnTo>
                  <a:lnTo>
                    <a:pt x="10616" y="552"/>
                  </a:lnTo>
                  <a:cubicBezTo>
                    <a:pt x="10616" y="248"/>
                    <a:pt x="10370" y="0"/>
                    <a:pt x="10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50" name="Google Shape;1650;p41"/>
            <p:cNvSpPr/>
            <p:nvPr/>
          </p:nvSpPr>
          <p:spPr>
            <a:xfrm>
              <a:off x="4288526" y="1086849"/>
              <a:ext cx="65579" cy="13714"/>
            </a:xfrm>
            <a:custGeom>
              <a:avLst/>
              <a:gdLst/>
              <a:ahLst/>
              <a:cxnLst/>
              <a:rect l="l" t="t" r="r" b="b"/>
              <a:pathLst>
                <a:path w="1731" h="362" extrusionOk="0">
                  <a:moveTo>
                    <a:pt x="198" y="1"/>
                  </a:moveTo>
                  <a:cubicBezTo>
                    <a:pt x="102" y="1"/>
                    <a:pt x="18" y="70"/>
                    <a:pt x="9" y="165"/>
                  </a:cubicBezTo>
                  <a:cubicBezTo>
                    <a:pt x="1" y="272"/>
                    <a:pt x="85" y="361"/>
                    <a:pt x="189" y="361"/>
                  </a:cubicBezTo>
                  <a:lnTo>
                    <a:pt x="1533" y="361"/>
                  </a:lnTo>
                  <a:cubicBezTo>
                    <a:pt x="1629" y="361"/>
                    <a:pt x="1714" y="291"/>
                    <a:pt x="1722" y="197"/>
                  </a:cubicBezTo>
                  <a:cubicBezTo>
                    <a:pt x="1731" y="90"/>
                    <a:pt x="1647" y="1"/>
                    <a:pt x="1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51" name="Google Shape;1651;p41"/>
            <p:cNvSpPr/>
            <p:nvPr/>
          </p:nvSpPr>
          <p:spPr>
            <a:xfrm>
              <a:off x="4237647" y="1086849"/>
              <a:ext cx="32846" cy="13714"/>
            </a:xfrm>
            <a:custGeom>
              <a:avLst/>
              <a:gdLst/>
              <a:ahLst/>
              <a:cxnLst/>
              <a:rect l="l" t="t" r="r" b="b"/>
              <a:pathLst>
                <a:path w="867" h="362" extrusionOk="0">
                  <a:moveTo>
                    <a:pt x="198" y="1"/>
                  </a:moveTo>
                  <a:cubicBezTo>
                    <a:pt x="102" y="1"/>
                    <a:pt x="17" y="70"/>
                    <a:pt x="9" y="165"/>
                  </a:cubicBezTo>
                  <a:cubicBezTo>
                    <a:pt x="0" y="272"/>
                    <a:pt x="84" y="361"/>
                    <a:pt x="189" y="361"/>
                  </a:cubicBezTo>
                  <a:lnTo>
                    <a:pt x="669" y="361"/>
                  </a:lnTo>
                  <a:cubicBezTo>
                    <a:pt x="765" y="361"/>
                    <a:pt x="849" y="291"/>
                    <a:pt x="858" y="197"/>
                  </a:cubicBezTo>
                  <a:cubicBezTo>
                    <a:pt x="866" y="90"/>
                    <a:pt x="782" y="1"/>
                    <a:pt x="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52" name="Google Shape;1652;p41"/>
            <p:cNvSpPr/>
            <p:nvPr/>
          </p:nvSpPr>
          <p:spPr>
            <a:xfrm>
              <a:off x="4238594" y="1109239"/>
              <a:ext cx="114981" cy="13639"/>
            </a:xfrm>
            <a:custGeom>
              <a:avLst/>
              <a:gdLst/>
              <a:ahLst/>
              <a:cxnLst/>
              <a:rect l="l" t="t" r="r" b="b"/>
              <a:pathLst>
                <a:path w="3035" h="360" extrusionOk="0">
                  <a:moveTo>
                    <a:pt x="198" y="1"/>
                  </a:moveTo>
                  <a:cubicBezTo>
                    <a:pt x="102" y="1"/>
                    <a:pt x="17" y="70"/>
                    <a:pt x="10" y="164"/>
                  </a:cubicBezTo>
                  <a:cubicBezTo>
                    <a:pt x="0" y="270"/>
                    <a:pt x="84" y="360"/>
                    <a:pt x="189" y="360"/>
                  </a:cubicBezTo>
                  <a:lnTo>
                    <a:pt x="2837" y="360"/>
                  </a:lnTo>
                  <a:cubicBezTo>
                    <a:pt x="2933" y="360"/>
                    <a:pt x="3018" y="291"/>
                    <a:pt x="3026" y="197"/>
                  </a:cubicBezTo>
                  <a:cubicBezTo>
                    <a:pt x="3034" y="90"/>
                    <a:pt x="2951" y="1"/>
                    <a:pt x="2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53" name="Google Shape;1653;p41"/>
            <p:cNvSpPr/>
            <p:nvPr/>
          </p:nvSpPr>
          <p:spPr>
            <a:xfrm>
              <a:off x="4238139" y="1002442"/>
              <a:ext cx="54668" cy="49743"/>
            </a:xfrm>
            <a:custGeom>
              <a:avLst/>
              <a:gdLst/>
              <a:ahLst/>
              <a:cxnLst/>
              <a:rect l="l" t="t" r="r" b="b"/>
              <a:pathLst>
                <a:path w="1443" h="1313" extrusionOk="0">
                  <a:moveTo>
                    <a:pt x="1081" y="395"/>
                  </a:moveTo>
                  <a:lnTo>
                    <a:pt x="1081" y="951"/>
                  </a:lnTo>
                  <a:lnTo>
                    <a:pt x="360" y="951"/>
                  </a:lnTo>
                  <a:lnTo>
                    <a:pt x="360" y="395"/>
                  </a:lnTo>
                  <a:close/>
                  <a:moveTo>
                    <a:pt x="184" y="0"/>
                  </a:moveTo>
                  <a:cubicBezTo>
                    <a:pt x="81" y="0"/>
                    <a:pt x="1" y="84"/>
                    <a:pt x="1" y="188"/>
                  </a:cubicBezTo>
                  <a:lnTo>
                    <a:pt x="1" y="1128"/>
                  </a:lnTo>
                  <a:cubicBezTo>
                    <a:pt x="1" y="1230"/>
                    <a:pt x="82" y="1313"/>
                    <a:pt x="185" y="1313"/>
                  </a:cubicBezTo>
                  <a:lnTo>
                    <a:pt x="1258" y="1313"/>
                  </a:lnTo>
                  <a:cubicBezTo>
                    <a:pt x="1360" y="1313"/>
                    <a:pt x="1443" y="1230"/>
                    <a:pt x="1443" y="1128"/>
                  </a:cubicBezTo>
                  <a:lnTo>
                    <a:pt x="1443" y="186"/>
                  </a:lnTo>
                  <a:cubicBezTo>
                    <a:pt x="1443" y="83"/>
                    <a:pt x="1360" y="0"/>
                    <a:pt x="1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54" name="Google Shape;1654;p41"/>
            <p:cNvSpPr/>
            <p:nvPr/>
          </p:nvSpPr>
          <p:spPr>
            <a:xfrm>
              <a:off x="4300157" y="1002404"/>
              <a:ext cx="54706" cy="49743"/>
            </a:xfrm>
            <a:custGeom>
              <a:avLst/>
              <a:gdLst/>
              <a:ahLst/>
              <a:cxnLst/>
              <a:rect l="l" t="t" r="r" b="b"/>
              <a:pathLst>
                <a:path w="1444" h="1313" extrusionOk="0">
                  <a:moveTo>
                    <a:pt x="1084" y="396"/>
                  </a:moveTo>
                  <a:lnTo>
                    <a:pt x="1084" y="952"/>
                  </a:lnTo>
                  <a:lnTo>
                    <a:pt x="362" y="952"/>
                  </a:lnTo>
                  <a:lnTo>
                    <a:pt x="362" y="396"/>
                  </a:lnTo>
                  <a:close/>
                  <a:moveTo>
                    <a:pt x="186" y="0"/>
                  </a:moveTo>
                  <a:cubicBezTo>
                    <a:pt x="83" y="0"/>
                    <a:pt x="1" y="83"/>
                    <a:pt x="1" y="184"/>
                  </a:cubicBezTo>
                  <a:lnTo>
                    <a:pt x="1" y="1125"/>
                  </a:lnTo>
                  <a:cubicBezTo>
                    <a:pt x="1" y="1230"/>
                    <a:pt x="83" y="1312"/>
                    <a:pt x="184" y="1312"/>
                  </a:cubicBezTo>
                  <a:lnTo>
                    <a:pt x="1260" y="1312"/>
                  </a:lnTo>
                  <a:cubicBezTo>
                    <a:pt x="1361" y="1312"/>
                    <a:pt x="1444" y="1230"/>
                    <a:pt x="1444" y="1127"/>
                  </a:cubicBezTo>
                  <a:lnTo>
                    <a:pt x="1444" y="184"/>
                  </a:lnTo>
                  <a:cubicBezTo>
                    <a:pt x="1444" y="83"/>
                    <a:pt x="1361" y="0"/>
                    <a:pt x="1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655" name="Google Shape;1655;p41"/>
          <p:cNvGrpSpPr/>
          <p:nvPr/>
        </p:nvGrpSpPr>
        <p:grpSpPr>
          <a:xfrm>
            <a:off x="1901656" y="1560365"/>
            <a:ext cx="284360" cy="341145"/>
            <a:chOff x="3198385" y="713303"/>
            <a:chExt cx="397262" cy="476593"/>
          </a:xfrm>
        </p:grpSpPr>
        <p:sp>
          <p:nvSpPr>
            <p:cNvPr id="1656" name="Google Shape;1656;p41"/>
            <p:cNvSpPr/>
            <p:nvPr/>
          </p:nvSpPr>
          <p:spPr>
            <a:xfrm>
              <a:off x="3198385" y="713303"/>
              <a:ext cx="397262" cy="476593"/>
            </a:xfrm>
            <a:custGeom>
              <a:avLst/>
              <a:gdLst/>
              <a:ahLst/>
              <a:cxnLst/>
              <a:rect l="l" t="t" r="r" b="b"/>
              <a:pathLst>
                <a:path w="10486" h="12580" extrusionOk="0">
                  <a:moveTo>
                    <a:pt x="7669" y="666"/>
                  </a:moveTo>
                  <a:lnTo>
                    <a:pt x="9145" y="2358"/>
                  </a:lnTo>
                  <a:lnTo>
                    <a:pt x="7669" y="2358"/>
                  </a:lnTo>
                  <a:lnTo>
                    <a:pt x="7669" y="666"/>
                  </a:lnTo>
                  <a:close/>
                  <a:moveTo>
                    <a:pt x="10126" y="7469"/>
                  </a:moveTo>
                  <a:lnTo>
                    <a:pt x="10126" y="9730"/>
                  </a:lnTo>
                  <a:lnTo>
                    <a:pt x="7711" y="9730"/>
                  </a:lnTo>
                  <a:cubicBezTo>
                    <a:pt x="7616" y="9730"/>
                    <a:pt x="7531" y="9799"/>
                    <a:pt x="7523" y="9893"/>
                  </a:cubicBezTo>
                  <a:cubicBezTo>
                    <a:pt x="7515" y="10001"/>
                    <a:pt x="7598" y="10090"/>
                    <a:pt x="7703" y="10090"/>
                  </a:cubicBezTo>
                  <a:lnTo>
                    <a:pt x="9372" y="10090"/>
                  </a:lnTo>
                  <a:lnTo>
                    <a:pt x="9372" y="12220"/>
                  </a:lnTo>
                  <a:lnTo>
                    <a:pt x="1115" y="12220"/>
                  </a:lnTo>
                  <a:lnTo>
                    <a:pt x="1115" y="10090"/>
                  </a:lnTo>
                  <a:lnTo>
                    <a:pt x="6853" y="10090"/>
                  </a:lnTo>
                  <a:cubicBezTo>
                    <a:pt x="6949" y="10090"/>
                    <a:pt x="7034" y="10020"/>
                    <a:pt x="7043" y="9926"/>
                  </a:cubicBezTo>
                  <a:cubicBezTo>
                    <a:pt x="7052" y="9819"/>
                    <a:pt x="6967" y="9730"/>
                    <a:pt x="6860" y="9730"/>
                  </a:cubicBezTo>
                  <a:lnTo>
                    <a:pt x="362" y="9730"/>
                  </a:lnTo>
                  <a:lnTo>
                    <a:pt x="362" y="7469"/>
                  </a:lnTo>
                  <a:close/>
                  <a:moveTo>
                    <a:pt x="935" y="0"/>
                  </a:moveTo>
                  <a:cubicBezTo>
                    <a:pt x="835" y="0"/>
                    <a:pt x="754" y="81"/>
                    <a:pt x="754" y="182"/>
                  </a:cubicBezTo>
                  <a:lnTo>
                    <a:pt x="754" y="1012"/>
                  </a:lnTo>
                  <a:cubicBezTo>
                    <a:pt x="754" y="1107"/>
                    <a:pt x="823" y="1193"/>
                    <a:pt x="917" y="1201"/>
                  </a:cubicBezTo>
                  <a:cubicBezTo>
                    <a:pt x="923" y="1202"/>
                    <a:pt x="928" y="1202"/>
                    <a:pt x="934" y="1202"/>
                  </a:cubicBezTo>
                  <a:cubicBezTo>
                    <a:pt x="1033" y="1202"/>
                    <a:pt x="1113" y="1121"/>
                    <a:pt x="1113" y="1018"/>
                  </a:cubicBezTo>
                  <a:lnTo>
                    <a:pt x="1113" y="361"/>
                  </a:lnTo>
                  <a:lnTo>
                    <a:pt x="7306" y="361"/>
                  </a:lnTo>
                  <a:lnTo>
                    <a:pt x="7306" y="2536"/>
                  </a:lnTo>
                  <a:cubicBezTo>
                    <a:pt x="7306" y="2638"/>
                    <a:pt x="7389" y="2720"/>
                    <a:pt x="7491" y="2720"/>
                  </a:cubicBezTo>
                  <a:lnTo>
                    <a:pt x="9370" y="2720"/>
                  </a:lnTo>
                  <a:lnTo>
                    <a:pt x="9370" y="7112"/>
                  </a:lnTo>
                  <a:lnTo>
                    <a:pt x="1113" y="7112"/>
                  </a:lnTo>
                  <a:lnTo>
                    <a:pt x="1113" y="1869"/>
                  </a:lnTo>
                  <a:cubicBezTo>
                    <a:pt x="1113" y="1772"/>
                    <a:pt x="1044" y="1687"/>
                    <a:pt x="950" y="1678"/>
                  </a:cubicBezTo>
                  <a:cubicBezTo>
                    <a:pt x="945" y="1678"/>
                    <a:pt x="940" y="1677"/>
                    <a:pt x="935" y="1677"/>
                  </a:cubicBezTo>
                  <a:cubicBezTo>
                    <a:pt x="835" y="1677"/>
                    <a:pt x="754" y="1759"/>
                    <a:pt x="754" y="1861"/>
                  </a:cubicBezTo>
                  <a:lnTo>
                    <a:pt x="754" y="7112"/>
                  </a:lnTo>
                  <a:lnTo>
                    <a:pt x="184" y="7112"/>
                  </a:lnTo>
                  <a:cubicBezTo>
                    <a:pt x="82" y="7112"/>
                    <a:pt x="1" y="7194"/>
                    <a:pt x="1" y="7296"/>
                  </a:cubicBezTo>
                  <a:lnTo>
                    <a:pt x="1" y="9909"/>
                  </a:lnTo>
                  <a:cubicBezTo>
                    <a:pt x="1" y="10012"/>
                    <a:pt x="84" y="10093"/>
                    <a:pt x="184" y="10093"/>
                  </a:cubicBezTo>
                  <a:lnTo>
                    <a:pt x="754" y="10093"/>
                  </a:lnTo>
                  <a:lnTo>
                    <a:pt x="754" y="12397"/>
                  </a:lnTo>
                  <a:cubicBezTo>
                    <a:pt x="754" y="12499"/>
                    <a:pt x="836" y="12580"/>
                    <a:pt x="937" y="12580"/>
                  </a:cubicBezTo>
                  <a:lnTo>
                    <a:pt x="9549" y="12580"/>
                  </a:lnTo>
                  <a:cubicBezTo>
                    <a:pt x="9651" y="12580"/>
                    <a:pt x="9732" y="12497"/>
                    <a:pt x="9732" y="12397"/>
                  </a:cubicBezTo>
                  <a:lnTo>
                    <a:pt x="9732" y="10090"/>
                  </a:lnTo>
                  <a:lnTo>
                    <a:pt x="10302" y="10090"/>
                  </a:lnTo>
                  <a:cubicBezTo>
                    <a:pt x="10403" y="10090"/>
                    <a:pt x="10486" y="10008"/>
                    <a:pt x="10486" y="9905"/>
                  </a:cubicBezTo>
                  <a:lnTo>
                    <a:pt x="10486" y="7292"/>
                  </a:lnTo>
                  <a:cubicBezTo>
                    <a:pt x="10486" y="7191"/>
                    <a:pt x="10405" y="7109"/>
                    <a:pt x="10304" y="7109"/>
                  </a:cubicBezTo>
                  <a:lnTo>
                    <a:pt x="9732" y="7109"/>
                  </a:lnTo>
                  <a:lnTo>
                    <a:pt x="9732" y="2546"/>
                  </a:lnTo>
                  <a:cubicBezTo>
                    <a:pt x="9732" y="2502"/>
                    <a:pt x="9716" y="2458"/>
                    <a:pt x="9686" y="2426"/>
                  </a:cubicBezTo>
                  <a:lnTo>
                    <a:pt x="7621" y="63"/>
                  </a:lnTo>
                  <a:cubicBezTo>
                    <a:pt x="7586" y="22"/>
                    <a:pt x="7537" y="0"/>
                    <a:pt x="7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57" name="Google Shape;1657;p41"/>
            <p:cNvSpPr/>
            <p:nvPr/>
          </p:nvSpPr>
          <p:spPr>
            <a:xfrm>
              <a:off x="3252674" y="1008882"/>
              <a:ext cx="56562" cy="60995"/>
            </a:xfrm>
            <a:custGeom>
              <a:avLst/>
              <a:gdLst/>
              <a:ahLst/>
              <a:cxnLst/>
              <a:rect l="l" t="t" r="r" b="b"/>
              <a:pathLst>
                <a:path w="1493" h="1610" extrusionOk="0">
                  <a:moveTo>
                    <a:pt x="747" y="0"/>
                  </a:moveTo>
                  <a:cubicBezTo>
                    <a:pt x="646" y="0"/>
                    <a:pt x="566" y="81"/>
                    <a:pt x="566" y="180"/>
                  </a:cubicBezTo>
                  <a:lnTo>
                    <a:pt x="566" y="491"/>
                  </a:lnTo>
                  <a:lnTo>
                    <a:pt x="297" y="336"/>
                  </a:lnTo>
                  <a:cubicBezTo>
                    <a:pt x="268" y="320"/>
                    <a:pt x="237" y="312"/>
                    <a:pt x="207" y="312"/>
                  </a:cubicBezTo>
                  <a:cubicBezTo>
                    <a:pt x="144" y="312"/>
                    <a:pt x="84" y="344"/>
                    <a:pt x="51" y="401"/>
                  </a:cubicBezTo>
                  <a:cubicBezTo>
                    <a:pt x="1" y="488"/>
                    <a:pt x="31" y="598"/>
                    <a:pt x="116" y="647"/>
                  </a:cubicBezTo>
                  <a:lnTo>
                    <a:pt x="387" y="803"/>
                  </a:lnTo>
                  <a:lnTo>
                    <a:pt x="116" y="959"/>
                  </a:lnTo>
                  <a:cubicBezTo>
                    <a:pt x="30" y="1011"/>
                    <a:pt x="2" y="1121"/>
                    <a:pt x="51" y="1206"/>
                  </a:cubicBezTo>
                  <a:cubicBezTo>
                    <a:pt x="83" y="1264"/>
                    <a:pt x="145" y="1297"/>
                    <a:pt x="207" y="1297"/>
                  </a:cubicBezTo>
                  <a:cubicBezTo>
                    <a:pt x="237" y="1297"/>
                    <a:pt x="269" y="1289"/>
                    <a:pt x="297" y="1273"/>
                  </a:cubicBezTo>
                  <a:lnTo>
                    <a:pt x="567" y="1117"/>
                  </a:lnTo>
                  <a:lnTo>
                    <a:pt x="567" y="1420"/>
                  </a:lnTo>
                  <a:cubicBezTo>
                    <a:pt x="567" y="1515"/>
                    <a:pt x="636" y="1600"/>
                    <a:pt x="731" y="1609"/>
                  </a:cubicBezTo>
                  <a:cubicBezTo>
                    <a:pt x="736" y="1609"/>
                    <a:pt x="742" y="1609"/>
                    <a:pt x="747" y="1609"/>
                  </a:cubicBezTo>
                  <a:cubicBezTo>
                    <a:pt x="846" y="1609"/>
                    <a:pt x="927" y="1529"/>
                    <a:pt x="927" y="1430"/>
                  </a:cubicBezTo>
                  <a:lnTo>
                    <a:pt x="927" y="1117"/>
                  </a:lnTo>
                  <a:lnTo>
                    <a:pt x="1197" y="1273"/>
                  </a:lnTo>
                  <a:cubicBezTo>
                    <a:pt x="1225" y="1290"/>
                    <a:pt x="1255" y="1297"/>
                    <a:pt x="1287" y="1297"/>
                  </a:cubicBezTo>
                  <a:cubicBezTo>
                    <a:pt x="1350" y="1297"/>
                    <a:pt x="1409" y="1264"/>
                    <a:pt x="1443" y="1206"/>
                  </a:cubicBezTo>
                  <a:cubicBezTo>
                    <a:pt x="1492" y="1120"/>
                    <a:pt x="1464" y="1011"/>
                    <a:pt x="1377" y="960"/>
                  </a:cubicBezTo>
                  <a:lnTo>
                    <a:pt x="1108" y="804"/>
                  </a:lnTo>
                  <a:lnTo>
                    <a:pt x="1370" y="652"/>
                  </a:lnTo>
                  <a:cubicBezTo>
                    <a:pt x="1451" y="605"/>
                    <a:pt x="1491" y="502"/>
                    <a:pt x="1450" y="416"/>
                  </a:cubicBezTo>
                  <a:cubicBezTo>
                    <a:pt x="1419" y="349"/>
                    <a:pt x="1354" y="312"/>
                    <a:pt x="1287" y="312"/>
                  </a:cubicBezTo>
                  <a:cubicBezTo>
                    <a:pt x="1257" y="312"/>
                    <a:pt x="1225" y="320"/>
                    <a:pt x="1197" y="336"/>
                  </a:cubicBezTo>
                  <a:lnTo>
                    <a:pt x="927" y="491"/>
                  </a:lnTo>
                  <a:lnTo>
                    <a:pt x="927" y="189"/>
                  </a:lnTo>
                  <a:cubicBezTo>
                    <a:pt x="927" y="93"/>
                    <a:pt x="857" y="8"/>
                    <a:pt x="763" y="1"/>
                  </a:cubicBezTo>
                  <a:cubicBezTo>
                    <a:pt x="758" y="0"/>
                    <a:pt x="752"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58" name="Google Shape;1658;p41"/>
            <p:cNvSpPr/>
            <p:nvPr/>
          </p:nvSpPr>
          <p:spPr>
            <a:xfrm>
              <a:off x="3329467" y="1008920"/>
              <a:ext cx="56676" cy="60957"/>
            </a:xfrm>
            <a:custGeom>
              <a:avLst/>
              <a:gdLst/>
              <a:ahLst/>
              <a:cxnLst/>
              <a:rect l="l" t="t" r="r" b="b"/>
              <a:pathLst>
                <a:path w="1496" h="1609" extrusionOk="0">
                  <a:moveTo>
                    <a:pt x="750" y="0"/>
                  </a:moveTo>
                  <a:cubicBezTo>
                    <a:pt x="650" y="0"/>
                    <a:pt x="570" y="81"/>
                    <a:pt x="570" y="180"/>
                  </a:cubicBezTo>
                  <a:lnTo>
                    <a:pt x="570" y="492"/>
                  </a:lnTo>
                  <a:lnTo>
                    <a:pt x="308" y="340"/>
                  </a:lnTo>
                  <a:cubicBezTo>
                    <a:pt x="277" y="323"/>
                    <a:pt x="243" y="314"/>
                    <a:pt x="209" y="314"/>
                  </a:cubicBezTo>
                  <a:cubicBezTo>
                    <a:pt x="152" y="314"/>
                    <a:pt x="97" y="339"/>
                    <a:pt x="62" y="387"/>
                  </a:cubicBezTo>
                  <a:cubicBezTo>
                    <a:pt x="0" y="474"/>
                    <a:pt x="29" y="594"/>
                    <a:pt x="120" y="646"/>
                  </a:cubicBezTo>
                  <a:lnTo>
                    <a:pt x="390" y="802"/>
                  </a:lnTo>
                  <a:lnTo>
                    <a:pt x="120" y="958"/>
                  </a:lnTo>
                  <a:cubicBezTo>
                    <a:pt x="35" y="1010"/>
                    <a:pt x="5" y="1120"/>
                    <a:pt x="55" y="1205"/>
                  </a:cubicBezTo>
                  <a:cubicBezTo>
                    <a:pt x="87" y="1263"/>
                    <a:pt x="149" y="1296"/>
                    <a:pt x="211" y="1296"/>
                  </a:cubicBezTo>
                  <a:cubicBezTo>
                    <a:pt x="240" y="1296"/>
                    <a:pt x="272" y="1288"/>
                    <a:pt x="301" y="1272"/>
                  </a:cubicBezTo>
                  <a:lnTo>
                    <a:pt x="570" y="1116"/>
                  </a:lnTo>
                  <a:lnTo>
                    <a:pt x="570" y="1419"/>
                  </a:lnTo>
                  <a:cubicBezTo>
                    <a:pt x="570" y="1514"/>
                    <a:pt x="640" y="1599"/>
                    <a:pt x="735" y="1608"/>
                  </a:cubicBezTo>
                  <a:cubicBezTo>
                    <a:pt x="740" y="1608"/>
                    <a:pt x="745" y="1608"/>
                    <a:pt x="751" y="1608"/>
                  </a:cubicBezTo>
                  <a:cubicBezTo>
                    <a:pt x="850" y="1608"/>
                    <a:pt x="930" y="1528"/>
                    <a:pt x="930" y="1429"/>
                  </a:cubicBezTo>
                  <a:lnTo>
                    <a:pt x="930" y="1116"/>
                  </a:lnTo>
                  <a:lnTo>
                    <a:pt x="1201" y="1272"/>
                  </a:lnTo>
                  <a:cubicBezTo>
                    <a:pt x="1229" y="1289"/>
                    <a:pt x="1259" y="1296"/>
                    <a:pt x="1291" y="1296"/>
                  </a:cubicBezTo>
                  <a:cubicBezTo>
                    <a:pt x="1353" y="1296"/>
                    <a:pt x="1413" y="1263"/>
                    <a:pt x="1447" y="1205"/>
                  </a:cubicBezTo>
                  <a:cubicBezTo>
                    <a:pt x="1496" y="1119"/>
                    <a:pt x="1466" y="1010"/>
                    <a:pt x="1381" y="959"/>
                  </a:cubicBezTo>
                  <a:lnTo>
                    <a:pt x="1109" y="803"/>
                  </a:lnTo>
                  <a:lnTo>
                    <a:pt x="1381" y="648"/>
                  </a:lnTo>
                  <a:cubicBezTo>
                    <a:pt x="1468" y="598"/>
                    <a:pt x="1496" y="488"/>
                    <a:pt x="1447" y="402"/>
                  </a:cubicBezTo>
                  <a:cubicBezTo>
                    <a:pt x="1413" y="344"/>
                    <a:pt x="1353" y="312"/>
                    <a:pt x="1291" y="312"/>
                  </a:cubicBezTo>
                  <a:cubicBezTo>
                    <a:pt x="1260" y="312"/>
                    <a:pt x="1229" y="320"/>
                    <a:pt x="1201" y="336"/>
                  </a:cubicBezTo>
                  <a:lnTo>
                    <a:pt x="930" y="492"/>
                  </a:lnTo>
                  <a:lnTo>
                    <a:pt x="930" y="190"/>
                  </a:lnTo>
                  <a:cubicBezTo>
                    <a:pt x="930" y="94"/>
                    <a:pt x="861" y="8"/>
                    <a:pt x="767" y="1"/>
                  </a:cubicBezTo>
                  <a:cubicBezTo>
                    <a:pt x="761" y="0"/>
                    <a:pt x="756" y="0"/>
                    <a:pt x="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59" name="Google Shape;1659;p41"/>
            <p:cNvSpPr/>
            <p:nvPr/>
          </p:nvSpPr>
          <p:spPr>
            <a:xfrm>
              <a:off x="3407814" y="1008920"/>
              <a:ext cx="56562" cy="60957"/>
            </a:xfrm>
            <a:custGeom>
              <a:avLst/>
              <a:gdLst/>
              <a:ahLst/>
              <a:cxnLst/>
              <a:rect l="l" t="t" r="r" b="b"/>
              <a:pathLst>
                <a:path w="1493" h="1609" extrusionOk="0">
                  <a:moveTo>
                    <a:pt x="747" y="0"/>
                  </a:moveTo>
                  <a:cubicBezTo>
                    <a:pt x="646" y="0"/>
                    <a:pt x="566" y="81"/>
                    <a:pt x="566" y="180"/>
                  </a:cubicBezTo>
                  <a:lnTo>
                    <a:pt x="566" y="492"/>
                  </a:lnTo>
                  <a:lnTo>
                    <a:pt x="297" y="336"/>
                  </a:lnTo>
                  <a:cubicBezTo>
                    <a:pt x="269" y="320"/>
                    <a:pt x="238" y="312"/>
                    <a:pt x="207" y="312"/>
                  </a:cubicBezTo>
                  <a:cubicBezTo>
                    <a:pt x="145" y="312"/>
                    <a:pt x="84" y="344"/>
                    <a:pt x="51" y="402"/>
                  </a:cubicBezTo>
                  <a:cubicBezTo>
                    <a:pt x="1" y="488"/>
                    <a:pt x="31" y="598"/>
                    <a:pt x="116" y="648"/>
                  </a:cubicBezTo>
                  <a:lnTo>
                    <a:pt x="387" y="803"/>
                  </a:lnTo>
                  <a:lnTo>
                    <a:pt x="116" y="959"/>
                  </a:lnTo>
                  <a:cubicBezTo>
                    <a:pt x="31" y="1010"/>
                    <a:pt x="2" y="1120"/>
                    <a:pt x="51" y="1205"/>
                  </a:cubicBezTo>
                  <a:cubicBezTo>
                    <a:pt x="86" y="1263"/>
                    <a:pt x="145" y="1296"/>
                    <a:pt x="207" y="1296"/>
                  </a:cubicBezTo>
                  <a:cubicBezTo>
                    <a:pt x="238" y="1296"/>
                    <a:pt x="269" y="1288"/>
                    <a:pt x="297" y="1272"/>
                  </a:cubicBezTo>
                  <a:lnTo>
                    <a:pt x="567" y="1116"/>
                  </a:lnTo>
                  <a:lnTo>
                    <a:pt x="567" y="1419"/>
                  </a:lnTo>
                  <a:cubicBezTo>
                    <a:pt x="567" y="1514"/>
                    <a:pt x="637" y="1599"/>
                    <a:pt x="731" y="1608"/>
                  </a:cubicBezTo>
                  <a:cubicBezTo>
                    <a:pt x="736" y="1608"/>
                    <a:pt x="742" y="1608"/>
                    <a:pt x="747" y="1608"/>
                  </a:cubicBezTo>
                  <a:cubicBezTo>
                    <a:pt x="847" y="1608"/>
                    <a:pt x="927" y="1528"/>
                    <a:pt x="927" y="1429"/>
                  </a:cubicBezTo>
                  <a:lnTo>
                    <a:pt x="927" y="1116"/>
                  </a:lnTo>
                  <a:lnTo>
                    <a:pt x="1197" y="1272"/>
                  </a:lnTo>
                  <a:cubicBezTo>
                    <a:pt x="1225" y="1289"/>
                    <a:pt x="1256" y="1296"/>
                    <a:pt x="1287" y="1296"/>
                  </a:cubicBezTo>
                  <a:cubicBezTo>
                    <a:pt x="1350" y="1296"/>
                    <a:pt x="1411" y="1263"/>
                    <a:pt x="1443" y="1205"/>
                  </a:cubicBezTo>
                  <a:cubicBezTo>
                    <a:pt x="1492" y="1119"/>
                    <a:pt x="1463" y="1010"/>
                    <a:pt x="1377" y="959"/>
                  </a:cubicBezTo>
                  <a:lnTo>
                    <a:pt x="1108" y="803"/>
                  </a:lnTo>
                  <a:lnTo>
                    <a:pt x="1377" y="648"/>
                  </a:lnTo>
                  <a:cubicBezTo>
                    <a:pt x="1464" y="598"/>
                    <a:pt x="1492" y="488"/>
                    <a:pt x="1443" y="402"/>
                  </a:cubicBezTo>
                  <a:cubicBezTo>
                    <a:pt x="1409" y="344"/>
                    <a:pt x="1349" y="312"/>
                    <a:pt x="1287" y="312"/>
                  </a:cubicBezTo>
                  <a:cubicBezTo>
                    <a:pt x="1256" y="312"/>
                    <a:pt x="1225" y="320"/>
                    <a:pt x="1197" y="336"/>
                  </a:cubicBezTo>
                  <a:lnTo>
                    <a:pt x="927" y="492"/>
                  </a:lnTo>
                  <a:lnTo>
                    <a:pt x="927" y="190"/>
                  </a:lnTo>
                  <a:cubicBezTo>
                    <a:pt x="927" y="94"/>
                    <a:pt x="858" y="8"/>
                    <a:pt x="763" y="1"/>
                  </a:cubicBezTo>
                  <a:cubicBezTo>
                    <a:pt x="758" y="0"/>
                    <a:pt x="752"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60" name="Google Shape;1660;p41"/>
            <p:cNvSpPr/>
            <p:nvPr/>
          </p:nvSpPr>
          <p:spPr>
            <a:xfrm>
              <a:off x="3484796" y="1008920"/>
              <a:ext cx="56562" cy="60957"/>
            </a:xfrm>
            <a:custGeom>
              <a:avLst/>
              <a:gdLst/>
              <a:ahLst/>
              <a:cxnLst/>
              <a:rect l="l" t="t" r="r" b="b"/>
              <a:pathLst>
                <a:path w="1493" h="1609" extrusionOk="0">
                  <a:moveTo>
                    <a:pt x="747" y="0"/>
                  </a:moveTo>
                  <a:cubicBezTo>
                    <a:pt x="646" y="0"/>
                    <a:pt x="566" y="81"/>
                    <a:pt x="566" y="180"/>
                  </a:cubicBezTo>
                  <a:lnTo>
                    <a:pt x="566" y="492"/>
                  </a:lnTo>
                  <a:lnTo>
                    <a:pt x="297" y="336"/>
                  </a:lnTo>
                  <a:cubicBezTo>
                    <a:pt x="269" y="320"/>
                    <a:pt x="237" y="312"/>
                    <a:pt x="207" y="312"/>
                  </a:cubicBezTo>
                  <a:cubicBezTo>
                    <a:pt x="144" y="312"/>
                    <a:pt x="84" y="344"/>
                    <a:pt x="51" y="402"/>
                  </a:cubicBezTo>
                  <a:cubicBezTo>
                    <a:pt x="1" y="488"/>
                    <a:pt x="30" y="598"/>
                    <a:pt x="116" y="648"/>
                  </a:cubicBezTo>
                  <a:lnTo>
                    <a:pt x="386" y="803"/>
                  </a:lnTo>
                  <a:lnTo>
                    <a:pt x="116" y="959"/>
                  </a:lnTo>
                  <a:cubicBezTo>
                    <a:pt x="30" y="1010"/>
                    <a:pt x="2" y="1120"/>
                    <a:pt x="51" y="1205"/>
                  </a:cubicBezTo>
                  <a:cubicBezTo>
                    <a:pt x="83" y="1263"/>
                    <a:pt x="145" y="1296"/>
                    <a:pt x="207" y="1296"/>
                  </a:cubicBezTo>
                  <a:cubicBezTo>
                    <a:pt x="237" y="1296"/>
                    <a:pt x="269" y="1288"/>
                    <a:pt x="297" y="1272"/>
                  </a:cubicBezTo>
                  <a:lnTo>
                    <a:pt x="567" y="1116"/>
                  </a:lnTo>
                  <a:lnTo>
                    <a:pt x="567" y="1419"/>
                  </a:lnTo>
                  <a:cubicBezTo>
                    <a:pt x="567" y="1514"/>
                    <a:pt x="636" y="1599"/>
                    <a:pt x="731" y="1608"/>
                  </a:cubicBezTo>
                  <a:cubicBezTo>
                    <a:pt x="736" y="1608"/>
                    <a:pt x="742" y="1608"/>
                    <a:pt x="747" y="1608"/>
                  </a:cubicBezTo>
                  <a:cubicBezTo>
                    <a:pt x="846" y="1608"/>
                    <a:pt x="927" y="1528"/>
                    <a:pt x="927" y="1429"/>
                  </a:cubicBezTo>
                  <a:lnTo>
                    <a:pt x="927" y="1116"/>
                  </a:lnTo>
                  <a:lnTo>
                    <a:pt x="1197" y="1272"/>
                  </a:lnTo>
                  <a:cubicBezTo>
                    <a:pt x="1225" y="1289"/>
                    <a:pt x="1255" y="1296"/>
                    <a:pt x="1287" y="1296"/>
                  </a:cubicBezTo>
                  <a:cubicBezTo>
                    <a:pt x="1350" y="1296"/>
                    <a:pt x="1409" y="1263"/>
                    <a:pt x="1443" y="1205"/>
                  </a:cubicBezTo>
                  <a:cubicBezTo>
                    <a:pt x="1492" y="1119"/>
                    <a:pt x="1462" y="1010"/>
                    <a:pt x="1377" y="959"/>
                  </a:cubicBezTo>
                  <a:lnTo>
                    <a:pt x="1107" y="803"/>
                  </a:lnTo>
                  <a:lnTo>
                    <a:pt x="1377" y="648"/>
                  </a:lnTo>
                  <a:cubicBezTo>
                    <a:pt x="1464" y="598"/>
                    <a:pt x="1492" y="488"/>
                    <a:pt x="1443" y="402"/>
                  </a:cubicBezTo>
                  <a:cubicBezTo>
                    <a:pt x="1409" y="344"/>
                    <a:pt x="1349" y="312"/>
                    <a:pt x="1287" y="312"/>
                  </a:cubicBezTo>
                  <a:cubicBezTo>
                    <a:pt x="1256" y="312"/>
                    <a:pt x="1225" y="320"/>
                    <a:pt x="1197" y="336"/>
                  </a:cubicBezTo>
                  <a:lnTo>
                    <a:pt x="927" y="492"/>
                  </a:lnTo>
                  <a:lnTo>
                    <a:pt x="927" y="190"/>
                  </a:lnTo>
                  <a:cubicBezTo>
                    <a:pt x="927" y="94"/>
                    <a:pt x="857" y="8"/>
                    <a:pt x="763" y="1"/>
                  </a:cubicBezTo>
                  <a:cubicBezTo>
                    <a:pt x="758" y="0"/>
                    <a:pt x="752"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61" name="Google Shape;1661;p41"/>
            <p:cNvSpPr/>
            <p:nvPr/>
          </p:nvSpPr>
          <p:spPr>
            <a:xfrm>
              <a:off x="3342424" y="807220"/>
              <a:ext cx="109260" cy="154343"/>
            </a:xfrm>
            <a:custGeom>
              <a:avLst/>
              <a:gdLst/>
              <a:ahLst/>
              <a:cxnLst/>
              <a:rect l="l" t="t" r="r" b="b"/>
              <a:pathLst>
                <a:path w="2884" h="4074" extrusionOk="0">
                  <a:moveTo>
                    <a:pt x="1457" y="380"/>
                  </a:moveTo>
                  <a:cubicBezTo>
                    <a:pt x="1776" y="380"/>
                    <a:pt x="2032" y="645"/>
                    <a:pt x="2032" y="972"/>
                  </a:cubicBezTo>
                  <a:lnTo>
                    <a:pt x="2032" y="1517"/>
                  </a:lnTo>
                  <a:lnTo>
                    <a:pt x="885" y="1517"/>
                  </a:lnTo>
                  <a:lnTo>
                    <a:pt x="885" y="954"/>
                  </a:lnTo>
                  <a:cubicBezTo>
                    <a:pt x="885" y="654"/>
                    <a:pt x="1116" y="405"/>
                    <a:pt x="1411" y="381"/>
                  </a:cubicBezTo>
                  <a:cubicBezTo>
                    <a:pt x="1426" y="380"/>
                    <a:pt x="1442" y="380"/>
                    <a:pt x="1457" y="380"/>
                  </a:cubicBezTo>
                  <a:close/>
                  <a:moveTo>
                    <a:pt x="2342" y="1878"/>
                  </a:moveTo>
                  <a:cubicBezTo>
                    <a:pt x="2441" y="1878"/>
                    <a:pt x="2524" y="1959"/>
                    <a:pt x="2524" y="2058"/>
                  </a:cubicBezTo>
                  <a:lnTo>
                    <a:pt x="2524" y="3532"/>
                  </a:lnTo>
                  <a:cubicBezTo>
                    <a:pt x="2524" y="3631"/>
                    <a:pt x="2442" y="3712"/>
                    <a:pt x="2343" y="3712"/>
                  </a:cubicBezTo>
                  <a:lnTo>
                    <a:pt x="576" y="3712"/>
                  </a:lnTo>
                  <a:cubicBezTo>
                    <a:pt x="476" y="3712"/>
                    <a:pt x="395" y="3631"/>
                    <a:pt x="395" y="3532"/>
                  </a:cubicBezTo>
                  <a:lnTo>
                    <a:pt x="395" y="2058"/>
                  </a:lnTo>
                  <a:cubicBezTo>
                    <a:pt x="395" y="1959"/>
                    <a:pt x="476" y="1878"/>
                    <a:pt x="576" y="1878"/>
                  </a:cubicBezTo>
                  <a:close/>
                  <a:moveTo>
                    <a:pt x="1442" y="0"/>
                  </a:moveTo>
                  <a:cubicBezTo>
                    <a:pt x="918" y="0"/>
                    <a:pt x="492" y="428"/>
                    <a:pt x="492" y="951"/>
                  </a:cubicBezTo>
                  <a:lnTo>
                    <a:pt x="492" y="1513"/>
                  </a:lnTo>
                  <a:cubicBezTo>
                    <a:pt x="216" y="1545"/>
                    <a:pt x="1" y="1778"/>
                    <a:pt x="1" y="2057"/>
                  </a:cubicBezTo>
                  <a:lnTo>
                    <a:pt x="1" y="3525"/>
                  </a:lnTo>
                  <a:cubicBezTo>
                    <a:pt x="1" y="3828"/>
                    <a:pt x="247" y="4073"/>
                    <a:pt x="549" y="4073"/>
                  </a:cubicBezTo>
                  <a:lnTo>
                    <a:pt x="2334" y="4073"/>
                  </a:lnTo>
                  <a:cubicBezTo>
                    <a:pt x="2638" y="4073"/>
                    <a:pt x="2883" y="3827"/>
                    <a:pt x="2883" y="3525"/>
                  </a:cubicBezTo>
                  <a:lnTo>
                    <a:pt x="2883" y="2057"/>
                  </a:lnTo>
                  <a:cubicBezTo>
                    <a:pt x="2883" y="1778"/>
                    <a:pt x="2668" y="1545"/>
                    <a:pt x="2392" y="1513"/>
                  </a:cubicBezTo>
                  <a:lnTo>
                    <a:pt x="2392" y="950"/>
                  </a:lnTo>
                  <a:cubicBezTo>
                    <a:pt x="2393" y="427"/>
                    <a:pt x="1966" y="0"/>
                    <a:pt x="1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62" name="Google Shape;1662;p41"/>
            <p:cNvSpPr/>
            <p:nvPr/>
          </p:nvSpPr>
          <p:spPr>
            <a:xfrm>
              <a:off x="3387735" y="903637"/>
              <a:ext cx="18715" cy="18677"/>
            </a:xfrm>
            <a:custGeom>
              <a:avLst/>
              <a:gdLst/>
              <a:ahLst/>
              <a:cxnLst/>
              <a:rect l="l" t="t" r="r" b="b"/>
              <a:pathLst>
                <a:path w="494" h="493" extrusionOk="0">
                  <a:moveTo>
                    <a:pt x="247" y="0"/>
                  </a:moveTo>
                  <a:cubicBezTo>
                    <a:pt x="111" y="0"/>
                    <a:pt x="1" y="110"/>
                    <a:pt x="1" y="246"/>
                  </a:cubicBezTo>
                  <a:cubicBezTo>
                    <a:pt x="1" y="383"/>
                    <a:pt x="111" y="493"/>
                    <a:pt x="247" y="493"/>
                  </a:cubicBezTo>
                  <a:cubicBezTo>
                    <a:pt x="383" y="493"/>
                    <a:pt x="493" y="383"/>
                    <a:pt x="493" y="246"/>
                  </a:cubicBezTo>
                  <a:cubicBezTo>
                    <a:pt x="493" y="110"/>
                    <a:pt x="383" y="0"/>
                    <a:pt x="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699" name="Google Shape;1699;p42"/>
          <p:cNvGrpSpPr/>
          <p:nvPr/>
        </p:nvGrpSpPr>
        <p:grpSpPr>
          <a:xfrm>
            <a:off x="4305857" y="2789526"/>
            <a:ext cx="341661" cy="290896"/>
            <a:chOff x="2335403" y="748460"/>
            <a:chExt cx="477313" cy="406392"/>
          </a:xfrm>
        </p:grpSpPr>
        <p:sp>
          <p:nvSpPr>
            <p:cNvPr id="1700" name="Google Shape;1700;p42"/>
            <p:cNvSpPr/>
            <p:nvPr/>
          </p:nvSpPr>
          <p:spPr>
            <a:xfrm>
              <a:off x="2419697" y="928793"/>
              <a:ext cx="35044" cy="13676"/>
            </a:xfrm>
            <a:custGeom>
              <a:avLst/>
              <a:gdLst/>
              <a:ahLst/>
              <a:cxnLst/>
              <a:rect l="l" t="t" r="r" b="b"/>
              <a:pathLst>
                <a:path w="925" h="361" extrusionOk="0">
                  <a:moveTo>
                    <a:pt x="199" y="0"/>
                  </a:moveTo>
                  <a:cubicBezTo>
                    <a:pt x="102" y="0"/>
                    <a:pt x="17" y="69"/>
                    <a:pt x="10" y="164"/>
                  </a:cubicBezTo>
                  <a:cubicBezTo>
                    <a:pt x="1" y="272"/>
                    <a:pt x="85" y="361"/>
                    <a:pt x="189" y="361"/>
                  </a:cubicBezTo>
                  <a:lnTo>
                    <a:pt x="728" y="361"/>
                  </a:lnTo>
                  <a:cubicBezTo>
                    <a:pt x="823" y="361"/>
                    <a:pt x="908" y="291"/>
                    <a:pt x="916" y="197"/>
                  </a:cubicBezTo>
                  <a:cubicBezTo>
                    <a:pt x="924" y="89"/>
                    <a:pt x="841" y="0"/>
                    <a:pt x="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2466106" y="928793"/>
              <a:ext cx="51713" cy="13676"/>
            </a:xfrm>
            <a:custGeom>
              <a:avLst/>
              <a:gdLst/>
              <a:ahLst/>
              <a:cxnLst/>
              <a:rect l="l" t="t" r="r" b="b"/>
              <a:pathLst>
                <a:path w="1365" h="361" extrusionOk="0">
                  <a:moveTo>
                    <a:pt x="197" y="0"/>
                  </a:moveTo>
                  <a:cubicBezTo>
                    <a:pt x="102" y="0"/>
                    <a:pt x="17" y="69"/>
                    <a:pt x="8" y="164"/>
                  </a:cubicBezTo>
                  <a:cubicBezTo>
                    <a:pt x="0" y="272"/>
                    <a:pt x="84" y="361"/>
                    <a:pt x="189" y="361"/>
                  </a:cubicBezTo>
                  <a:lnTo>
                    <a:pt x="1166" y="361"/>
                  </a:lnTo>
                  <a:cubicBezTo>
                    <a:pt x="1262" y="361"/>
                    <a:pt x="1347" y="291"/>
                    <a:pt x="1354" y="197"/>
                  </a:cubicBezTo>
                  <a:cubicBezTo>
                    <a:pt x="1365" y="89"/>
                    <a:pt x="1281" y="0"/>
                    <a:pt x="1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2420152" y="900266"/>
              <a:ext cx="80354" cy="13676"/>
            </a:xfrm>
            <a:custGeom>
              <a:avLst/>
              <a:gdLst/>
              <a:ahLst/>
              <a:cxnLst/>
              <a:rect l="l" t="t" r="r" b="b"/>
              <a:pathLst>
                <a:path w="2121" h="361" extrusionOk="0">
                  <a:moveTo>
                    <a:pt x="198" y="0"/>
                  </a:moveTo>
                  <a:cubicBezTo>
                    <a:pt x="103" y="0"/>
                    <a:pt x="17" y="70"/>
                    <a:pt x="10" y="165"/>
                  </a:cubicBezTo>
                  <a:cubicBezTo>
                    <a:pt x="0" y="270"/>
                    <a:pt x="84" y="361"/>
                    <a:pt x="189" y="361"/>
                  </a:cubicBezTo>
                  <a:lnTo>
                    <a:pt x="1922" y="361"/>
                  </a:lnTo>
                  <a:cubicBezTo>
                    <a:pt x="2017" y="361"/>
                    <a:pt x="2103" y="291"/>
                    <a:pt x="2111" y="197"/>
                  </a:cubicBezTo>
                  <a:cubicBezTo>
                    <a:pt x="2120" y="89"/>
                    <a:pt x="2036" y="0"/>
                    <a:pt x="19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2419659" y="871700"/>
              <a:ext cx="35044" cy="13676"/>
            </a:xfrm>
            <a:custGeom>
              <a:avLst/>
              <a:gdLst/>
              <a:ahLst/>
              <a:cxnLst/>
              <a:rect l="l" t="t" r="r" b="b"/>
              <a:pathLst>
                <a:path w="925" h="361" extrusionOk="0">
                  <a:moveTo>
                    <a:pt x="198" y="0"/>
                  </a:moveTo>
                  <a:cubicBezTo>
                    <a:pt x="102" y="0"/>
                    <a:pt x="17" y="70"/>
                    <a:pt x="9" y="165"/>
                  </a:cubicBezTo>
                  <a:cubicBezTo>
                    <a:pt x="1" y="271"/>
                    <a:pt x="84" y="360"/>
                    <a:pt x="189" y="360"/>
                  </a:cubicBezTo>
                  <a:lnTo>
                    <a:pt x="726" y="360"/>
                  </a:lnTo>
                  <a:cubicBezTo>
                    <a:pt x="823" y="360"/>
                    <a:pt x="908" y="291"/>
                    <a:pt x="915" y="197"/>
                  </a:cubicBezTo>
                  <a:cubicBezTo>
                    <a:pt x="924" y="89"/>
                    <a:pt x="841" y="0"/>
                    <a:pt x="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2466485" y="871700"/>
              <a:ext cx="84597" cy="13676"/>
            </a:xfrm>
            <a:custGeom>
              <a:avLst/>
              <a:gdLst/>
              <a:ahLst/>
              <a:cxnLst/>
              <a:rect l="l" t="t" r="r" b="b"/>
              <a:pathLst>
                <a:path w="2233" h="361" extrusionOk="0">
                  <a:moveTo>
                    <a:pt x="197" y="0"/>
                  </a:moveTo>
                  <a:cubicBezTo>
                    <a:pt x="102" y="0"/>
                    <a:pt x="17" y="70"/>
                    <a:pt x="9" y="165"/>
                  </a:cubicBezTo>
                  <a:cubicBezTo>
                    <a:pt x="1" y="271"/>
                    <a:pt x="83" y="360"/>
                    <a:pt x="188" y="360"/>
                  </a:cubicBezTo>
                  <a:lnTo>
                    <a:pt x="2035" y="360"/>
                  </a:lnTo>
                  <a:cubicBezTo>
                    <a:pt x="2130" y="360"/>
                    <a:pt x="2216" y="291"/>
                    <a:pt x="2223" y="197"/>
                  </a:cubicBezTo>
                  <a:cubicBezTo>
                    <a:pt x="2232" y="89"/>
                    <a:pt x="2149" y="0"/>
                    <a:pt x="2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2428714" y="978953"/>
              <a:ext cx="61828" cy="72171"/>
            </a:xfrm>
            <a:custGeom>
              <a:avLst/>
              <a:gdLst/>
              <a:ahLst/>
              <a:cxnLst/>
              <a:rect l="l" t="t" r="r" b="b"/>
              <a:pathLst>
                <a:path w="1632" h="1905" extrusionOk="0">
                  <a:moveTo>
                    <a:pt x="821" y="648"/>
                  </a:moveTo>
                  <a:lnTo>
                    <a:pt x="1015" y="1167"/>
                  </a:lnTo>
                  <a:lnTo>
                    <a:pt x="623" y="1167"/>
                  </a:lnTo>
                  <a:lnTo>
                    <a:pt x="821" y="648"/>
                  </a:lnTo>
                  <a:close/>
                  <a:moveTo>
                    <a:pt x="820" y="0"/>
                  </a:moveTo>
                  <a:cubicBezTo>
                    <a:pt x="730" y="0"/>
                    <a:pt x="650" y="54"/>
                    <a:pt x="616" y="136"/>
                  </a:cubicBezTo>
                  <a:cubicBezTo>
                    <a:pt x="616" y="137"/>
                    <a:pt x="615" y="138"/>
                    <a:pt x="615" y="141"/>
                  </a:cubicBezTo>
                  <a:lnTo>
                    <a:pt x="37" y="1655"/>
                  </a:lnTo>
                  <a:cubicBezTo>
                    <a:pt x="0" y="1757"/>
                    <a:pt x="60" y="1855"/>
                    <a:pt x="146" y="1891"/>
                  </a:cubicBezTo>
                  <a:cubicBezTo>
                    <a:pt x="166" y="1899"/>
                    <a:pt x="187" y="1903"/>
                    <a:pt x="208" y="1903"/>
                  </a:cubicBezTo>
                  <a:cubicBezTo>
                    <a:pt x="282" y="1903"/>
                    <a:pt x="357" y="1856"/>
                    <a:pt x="383" y="1786"/>
                  </a:cubicBezTo>
                  <a:lnTo>
                    <a:pt x="481" y="1528"/>
                  </a:lnTo>
                  <a:lnTo>
                    <a:pt x="1155" y="1528"/>
                  </a:lnTo>
                  <a:lnTo>
                    <a:pt x="1251" y="1786"/>
                  </a:lnTo>
                  <a:cubicBezTo>
                    <a:pt x="1279" y="1860"/>
                    <a:pt x="1349" y="1905"/>
                    <a:pt x="1423" y="1905"/>
                  </a:cubicBezTo>
                  <a:cubicBezTo>
                    <a:pt x="1444" y="1905"/>
                    <a:pt x="1466" y="1901"/>
                    <a:pt x="1488" y="1893"/>
                  </a:cubicBezTo>
                  <a:cubicBezTo>
                    <a:pt x="1584" y="1858"/>
                    <a:pt x="1631" y="1750"/>
                    <a:pt x="1596" y="1656"/>
                  </a:cubicBezTo>
                  <a:lnTo>
                    <a:pt x="1024" y="142"/>
                  </a:lnTo>
                  <a:cubicBezTo>
                    <a:pt x="1024" y="139"/>
                    <a:pt x="1022" y="137"/>
                    <a:pt x="1022" y="136"/>
                  </a:cubicBezTo>
                  <a:cubicBezTo>
                    <a:pt x="988" y="54"/>
                    <a:pt x="909" y="0"/>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a:off x="2492701" y="998388"/>
              <a:ext cx="48265" cy="52660"/>
            </a:xfrm>
            <a:custGeom>
              <a:avLst/>
              <a:gdLst/>
              <a:ahLst/>
              <a:cxnLst/>
              <a:rect l="l" t="t" r="r" b="b"/>
              <a:pathLst>
                <a:path w="1274" h="1390" extrusionOk="0">
                  <a:moveTo>
                    <a:pt x="654" y="430"/>
                  </a:moveTo>
                  <a:cubicBezTo>
                    <a:pt x="801" y="430"/>
                    <a:pt x="919" y="549"/>
                    <a:pt x="919" y="696"/>
                  </a:cubicBezTo>
                  <a:cubicBezTo>
                    <a:pt x="919" y="842"/>
                    <a:pt x="801" y="961"/>
                    <a:pt x="654" y="961"/>
                  </a:cubicBezTo>
                  <a:cubicBezTo>
                    <a:pt x="508" y="961"/>
                    <a:pt x="388" y="842"/>
                    <a:pt x="388" y="696"/>
                  </a:cubicBezTo>
                  <a:cubicBezTo>
                    <a:pt x="388" y="549"/>
                    <a:pt x="508" y="430"/>
                    <a:pt x="654" y="430"/>
                  </a:cubicBezTo>
                  <a:close/>
                  <a:moveTo>
                    <a:pt x="1089" y="1"/>
                  </a:moveTo>
                  <a:cubicBezTo>
                    <a:pt x="1008" y="1"/>
                    <a:pt x="941" y="52"/>
                    <a:pt x="916" y="123"/>
                  </a:cubicBezTo>
                  <a:cubicBezTo>
                    <a:pt x="832" y="83"/>
                    <a:pt x="736" y="59"/>
                    <a:pt x="635" y="59"/>
                  </a:cubicBezTo>
                  <a:cubicBezTo>
                    <a:pt x="623" y="59"/>
                    <a:pt x="611" y="59"/>
                    <a:pt x="599" y="60"/>
                  </a:cubicBezTo>
                  <a:cubicBezTo>
                    <a:pt x="267" y="81"/>
                    <a:pt x="1" y="366"/>
                    <a:pt x="5" y="699"/>
                  </a:cubicBezTo>
                  <a:cubicBezTo>
                    <a:pt x="7" y="1049"/>
                    <a:pt x="291" y="1331"/>
                    <a:pt x="640" y="1331"/>
                  </a:cubicBezTo>
                  <a:cubicBezTo>
                    <a:pt x="739" y="1331"/>
                    <a:pt x="831" y="1309"/>
                    <a:pt x="916" y="1267"/>
                  </a:cubicBezTo>
                  <a:cubicBezTo>
                    <a:pt x="941" y="1339"/>
                    <a:pt x="1009" y="1389"/>
                    <a:pt x="1088" y="1389"/>
                  </a:cubicBezTo>
                  <a:cubicBezTo>
                    <a:pt x="1101" y="1389"/>
                    <a:pt x="1114" y="1388"/>
                    <a:pt x="1128" y="1385"/>
                  </a:cubicBezTo>
                  <a:cubicBezTo>
                    <a:pt x="1214" y="1367"/>
                    <a:pt x="1273" y="1288"/>
                    <a:pt x="1273" y="1200"/>
                  </a:cubicBezTo>
                  <a:lnTo>
                    <a:pt x="1273" y="190"/>
                  </a:lnTo>
                  <a:cubicBezTo>
                    <a:pt x="1273" y="102"/>
                    <a:pt x="1214" y="22"/>
                    <a:pt x="1128" y="5"/>
                  </a:cubicBezTo>
                  <a:cubicBezTo>
                    <a:pt x="1115" y="2"/>
                    <a:pt x="1101" y="1"/>
                    <a:pt x="1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a:off x="2597264" y="977437"/>
              <a:ext cx="36635" cy="75164"/>
            </a:xfrm>
            <a:custGeom>
              <a:avLst/>
              <a:gdLst/>
              <a:ahLst/>
              <a:cxnLst/>
              <a:rect l="l" t="t" r="r" b="b"/>
              <a:pathLst>
                <a:path w="967" h="1984" extrusionOk="0">
                  <a:moveTo>
                    <a:pt x="771" y="0"/>
                  </a:moveTo>
                  <a:cubicBezTo>
                    <a:pt x="467" y="0"/>
                    <a:pt x="217" y="223"/>
                    <a:pt x="217" y="497"/>
                  </a:cubicBezTo>
                  <a:lnTo>
                    <a:pt x="217" y="731"/>
                  </a:lnTo>
                  <a:cubicBezTo>
                    <a:pt x="205" y="788"/>
                    <a:pt x="181" y="807"/>
                    <a:pt x="142" y="820"/>
                  </a:cubicBezTo>
                  <a:cubicBezTo>
                    <a:pt x="83" y="841"/>
                    <a:pt x="35" y="890"/>
                    <a:pt x="23" y="950"/>
                  </a:cubicBezTo>
                  <a:cubicBezTo>
                    <a:pt x="1" y="1042"/>
                    <a:pt x="53" y="1134"/>
                    <a:pt x="139" y="1162"/>
                  </a:cubicBezTo>
                  <a:cubicBezTo>
                    <a:pt x="180" y="1177"/>
                    <a:pt x="205" y="1194"/>
                    <a:pt x="217" y="1252"/>
                  </a:cubicBezTo>
                  <a:lnTo>
                    <a:pt x="217" y="1487"/>
                  </a:lnTo>
                  <a:cubicBezTo>
                    <a:pt x="217" y="1758"/>
                    <a:pt x="462" y="1979"/>
                    <a:pt x="764" y="1983"/>
                  </a:cubicBezTo>
                  <a:cubicBezTo>
                    <a:pt x="765" y="1983"/>
                    <a:pt x="766" y="1983"/>
                    <a:pt x="766" y="1983"/>
                  </a:cubicBezTo>
                  <a:cubicBezTo>
                    <a:pt x="854" y="1983"/>
                    <a:pt x="934" y="1921"/>
                    <a:pt x="948" y="1833"/>
                  </a:cubicBezTo>
                  <a:cubicBezTo>
                    <a:pt x="966" y="1719"/>
                    <a:pt x="880" y="1623"/>
                    <a:pt x="770" y="1623"/>
                  </a:cubicBezTo>
                  <a:cubicBezTo>
                    <a:pt x="666" y="1623"/>
                    <a:pt x="578" y="1561"/>
                    <a:pt x="578" y="1487"/>
                  </a:cubicBezTo>
                  <a:lnTo>
                    <a:pt x="578" y="1235"/>
                  </a:lnTo>
                  <a:cubicBezTo>
                    <a:pt x="578" y="1225"/>
                    <a:pt x="577" y="1214"/>
                    <a:pt x="576" y="1204"/>
                  </a:cubicBezTo>
                  <a:cubicBezTo>
                    <a:pt x="560" y="1116"/>
                    <a:pt x="530" y="1047"/>
                    <a:pt x="490" y="992"/>
                  </a:cubicBezTo>
                  <a:cubicBezTo>
                    <a:pt x="530" y="937"/>
                    <a:pt x="560" y="868"/>
                    <a:pt x="576" y="780"/>
                  </a:cubicBezTo>
                  <a:cubicBezTo>
                    <a:pt x="577" y="769"/>
                    <a:pt x="578" y="759"/>
                    <a:pt x="578" y="748"/>
                  </a:cubicBezTo>
                  <a:lnTo>
                    <a:pt x="578" y="497"/>
                  </a:lnTo>
                  <a:cubicBezTo>
                    <a:pt x="578" y="425"/>
                    <a:pt x="661" y="365"/>
                    <a:pt x="764" y="361"/>
                  </a:cubicBezTo>
                  <a:cubicBezTo>
                    <a:pt x="859" y="359"/>
                    <a:pt x="944" y="287"/>
                    <a:pt x="951" y="192"/>
                  </a:cubicBezTo>
                  <a:cubicBezTo>
                    <a:pt x="958" y="87"/>
                    <a:pt x="875" y="0"/>
                    <a:pt x="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a:off x="2692507" y="977513"/>
              <a:ext cx="36673" cy="75126"/>
            </a:xfrm>
            <a:custGeom>
              <a:avLst/>
              <a:gdLst/>
              <a:ahLst/>
              <a:cxnLst/>
              <a:rect l="l" t="t" r="r" b="b"/>
              <a:pathLst>
                <a:path w="968" h="1983" extrusionOk="0">
                  <a:moveTo>
                    <a:pt x="200" y="0"/>
                  </a:moveTo>
                  <a:cubicBezTo>
                    <a:pt x="113" y="0"/>
                    <a:pt x="34" y="63"/>
                    <a:pt x="20" y="149"/>
                  </a:cubicBezTo>
                  <a:cubicBezTo>
                    <a:pt x="0" y="263"/>
                    <a:pt x="88" y="360"/>
                    <a:pt x="198" y="360"/>
                  </a:cubicBezTo>
                  <a:cubicBezTo>
                    <a:pt x="303" y="360"/>
                    <a:pt x="390" y="422"/>
                    <a:pt x="390" y="496"/>
                  </a:cubicBezTo>
                  <a:lnTo>
                    <a:pt x="390" y="749"/>
                  </a:lnTo>
                  <a:cubicBezTo>
                    <a:pt x="390" y="760"/>
                    <a:pt x="392" y="770"/>
                    <a:pt x="393" y="781"/>
                  </a:cubicBezTo>
                  <a:cubicBezTo>
                    <a:pt x="409" y="868"/>
                    <a:pt x="439" y="936"/>
                    <a:pt x="478" y="991"/>
                  </a:cubicBezTo>
                  <a:cubicBezTo>
                    <a:pt x="440" y="1045"/>
                    <a:pt x="409" y="1114"/>
                    <a:pt x="393" y="1202"/>
                  </a:cubicBezTo>
                  <a:cubicBezTo>
                    <a:pt x="390" y="1211"/>
                    <a:pt x="390" y="1222"/>
                    <a:pt x="390" y="1232"/>
                  </a:cubicBezTo>
                  <a:lnTo>
                    <a:pt x="390" y="1485"/>
                  </a:lnTo>
                  <a:cubicBezTo>
                    <a:pt x="390" y="1557"/>
                    <a:pt x="305" y="1618"/>
                    <a:pt x="204" y="1621"/>
                  </a:cubicBezTo>
                  <a:cubicBezTo>
                    <a:pt x="109" y="1623"/>
                    <a:pt x="23" y="1694"/>
                    <a:pt x="18" y="1789"/>
                  </a:cubicBezTo>
                  <a:cubicBezTo>
                    <a:pt x="12" y="1894"/>
                    <a:pt x="95" y="1982"/>
                    <a:pt x="198" y="1982"/>
                  </a:cubicBezTo>
                  <a:cubicBezTo>
                    <a:pt x="503" y="1982"/>
                    <a:pt x="751" y="1759"/>
                    <a:pt x="751" y="1486"/>
                  </a:cubicBezTo>
                  <a:lnTo>
                    <a:pt x="751" y="1251"/>
                  </a:lnTo>
                  <a:cubicBezTo>
                    <a:pt x="765" y="1196"/>
                    <a:pt x="788" y="1176"/>
                    <a:pt x="828" y="1162"/>
                  </a:cubicBezTo>
                  <a:cubicBezTo>
                    <a:pt x="886" y="1141"/>
                    <a:pt x="933" y="1093"/>
                    <a:pt x="947" y="1033"/>
                  </a:cubicBezTo>
                  <a:cubicBezTo>
                    <a:pt x="968" y="940"/>
                    <a:pt x="916" y="850"/>
                    <a:pt x="829" y="821"/>
                  </a:cubicBezTo>
                  <a:cubicBezTo>
                    <a:pt x="788" y="806"/>
                    <a:pt x="764" y="788"/>
                    <a:pt x="750" y="730"/>
                  </a:cubicBezTo>
                  <a:lnTo>
                    <a:pt x="750" y="496"/>
                  </a:lnTo>
                  <a:cubicBezTo>
                    <a:pt x="750" y="226"/>
                    <a:pt x="505" y="4"/>
                    <a:pt x="204" y="0"/>
                  </a:cubicBezTo>
                  <a:cubicBezTo>
                    <a:pt x="203" y="0"/>
                    <a:pt x="202" y="0"/>
                    <a:pt x="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2"/>
            <p:cNvSpPr/>
            <p:nvPr/>
          </p:nvSpPr>
          <p:spPr>
            <a:xfrm>
              <a:off x="2643749" y="978536"/>
              <a:ext cx="39249" cy="72891"/>
            </a:xfrm>
            <a:custGeom>
              <a:avLst/>
              <a:gdLst/>
              <a:ahLst/>
              <a:cxnLst/>
              <a:rect l="l" t="t" r="r" b="b"/>
              <a:pathLst>
                <a:path w="1036" h="1924" extrusionOk="0">
                  <a:moveTo>
                    <a:pt x="826" y="0"/>
                  </a:moveTo>
                  <a:cubicBezTo>
                    <a:pt x="753" y="0"/>
                    <a:pt x="683" y="44"/>
                    <a:pt x="655" y="117"/>
                  </a:cubicBezTo>
                  <a:lnTo>
                    <a:pt x="37" y="1671"/>
                  </a:lnTo>
                  <a:cubicBezTo>
                    <a:pt x="0" y="1765"/>
                    <a:pt x="46" y="1872"/>
                    <a:pt x="140" y="1911"/>
                  </a:cubicBezTo>
                  <a:cubicBezTo>
                    <a:pt x="162" y="1919"/>
                    <a:pt x="186" y="1924"/>
                    <a:pt x="208" y="1924"/>
                  </a:cubicBezTo>
                  <a:cubicBezTo>
                    <a:pt x="282" y="1924"/>
                    <a:pt x="351" y="1880"/>
                    <a:pt x="380" y="1807"/>
                  </a:cubicBezTo>
                  <a:lnTo>
                    <a:pt x="998" y="253"/>
                  </a:lnTo>
                  <a:cubicBezTo>
                    <a:pt x="1036" y="159"/>
                    <a:pt x="990" y="52"/>
                    <a:pt x="894" y="13"/>
                  </a:cubicBezTo>
                  <a:cubicBezTo>
                    <a:pt x="872" y="4"/>
                    <a:pt x="849"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2"/>
            <p:cNvSpPr/>
            <p:nvPr/>
          </p:nvSpPr>
          <p:spPr>
            <a:xfrm>
              <a:off x="2335403" y="748460"/>
              <a:ext cx="477313" cy="406392"/>
            </a:xfrm>
            <a:custGeom>
              <a:avLst/>
              <a:gdLst/>
              <a:ahLst/>
              <a:cxnLst/>
              <a:rect l="l" t="t" r="r" b="b"/>
              <a:pathLst>
                <a:path w="12599" h="10727" extrusionOk="0">
                  <a:moveTo>
                    <a:pt x="10849" y="378"/>
                  </a:moveTo>
                  <a:cubicBezTo>
                    <a:pt x="10913" y="378"/>
                    <a:pt x="10994" y="438"/>
                    <a:pt x="11079" y="499"/>
                  </a:cubicBezTo>
                  <a:cubicBezTo>
                    <a:pt x="11240" y="616"/>
                    <a:pt x="11385" y="675"/>
                    <a:pt x="11582" y="707"/>
                  </a:cubicBezTo>
                  <a:cubicBezTo>
                    <a:pt x="11680" y="723"/>
                    <a:pt x="11781" y="740"/>
                    <a:pt x="11823" y="781"/>
                  </a:cubicBezTo>
                  <a:cubicBezTo>
                    <a:pt x="11864" y="823"/>
                    <a:pt x="11882" y="925"/>
                    <a:pt x="11898" y="1022"/>
                  </a:cubicBezTo>
                  <a:cubicBezTo>
                    <a:pt x="11929" y="1211"/>
                    <a:pt x="11994" y="1371"/>
                    <a:pt x="12105" y="1525"/>
                  </a:cubicBezTo>
                  <a:cubicBezTo>
                    <a:pt x="12167" y="1611"/>
                    <a:pt x="12226" y="1692"/>
                    <a:pt x="12226" y="1755"/>
                  </a:cubicBezTo>
                  <a:cubicBezTo>
                    <a:pt x="12226" y="1820"/>
                    <a:pt x="12167" y="1901"/>
                    <a:pt x="12105" y="1986"/>
                  </a:cubicBezTo>
                  <a:cubicBezTo>
                    <a:pt x="11993" y="2142"/>
                    <a:pt x="11929" y="2300"/>
                    <a:pt x="11898" y="2489"/>
                  </a:cubicBezTo>
                  <a:cubicBezTo>
                    <a:pt x="11880" y="2587"/>
                    <a:pt x="11864" y="2688"/>
                    <a:pt x="11823" y="2730"/>
                  </a:cubicBezTo>
                  <a:cubicBezTo>
                    <a:pt x="11781" y="2771"/>
                    <a:pt x="11680" y="2789"/>
                    <a:pt x="11582" y="2805"/>
                  </a:cubicBezTo>
                  <a:cubicBezTo>
                    <a:pt x="11385" y="2837"/>
                    <a:pt x="11241" y="2895"/>
                    <a:pt x="11079" y="3012"/>
                  </a:cubicBezTo>
                  <a:cubicBezTo>
                    <a:pt x="10994" y="3074"/>
                    <a:pt x="10913" y="3133"/>
                    <a:pt x="10849" y="3133"/>
                  </a:cubicBezTo>
                  <a:cubicBezTo>
                    <a:pt x="10785" y="3133"/>
                    <a:pt x="10704" y="3074"/>
                    <a:pt x="10618" y="3012"/>
                  </a:cubicBezTo>
                  <a:cubicBezTo>
                    <a:pt x="10459" y="2897"/>
                    <a:pt x="10311" y="2837"/>
                    <a:pt x="10115" y="2805"/>
                  </a:cubicBezTo>
                  <a:cubicBezTo>
                    <a:pt x="10018" y="2787"/>
                    <a:pt x="9916" y="2771"/>
                    <a:pt x="9875" y="2730"/>
                  </a:cubicBezTo>
                  <a:cubicBezTo>
                    <a:pt x="9833" y="2688"/>
                    <a:pt x="9816" y="2587"/>
                    <a:pt x="9800" y="2489"/>
                  </a:cubicBezTo>
                  <a:cubicBezTo>
                    <a:pt x="9769" y="2300"/>
                    <a:pt x="9705" y="2141"/>
                    <a:pt x="9592" y="1986"/>
                  </a:cubicBezTo>
                  <a:cubicBezTo>
                    <a:pt x="9531" y="1901"/>
                    <a:pt x="9472" y="1820"/>
                    <a:pt x="9472" y="1755"/>
                  </a:cubicBezTo>
                  <a:cubicBezTo>
                    <a:pt x="9472" y="1691"/>
                    <a:pt x="9531" y="1611"/>
                    <a:pt x="9592" y="1525"/>
                  </a:cubicBezTo>
                  <a:cubicBezTo>
                    <a:pt x="9709" y="1365"/>
                    <a:pt x="9768" y="1218"/>
                    <a:pt x="9800" y="1022"/>
                  </a:cubicBezTo>
                  <a:cubicBezTo>
                    <a:pt x="9816" y="925"/>
                    <a:pt x="9833" y="823"/>
                    <a:pt x="9875" y="781"/>
                  </a:cubicBezTo>
                  <a:cubicBezTo>
                    <a:pt x="9916" y="740"/>
                    <a:pt x="10018" y="723"/>
                    <a:pt x="10115" y="707"/>
                  </a:cubicBezTo>
                  <a:cubicBezTo>
                    <a:pt x="10309" y="675"/>
                    <a:pt x="10459" y="614"/>
                    <a:pt x="10618" y="499"/>
                  </a:cubicBezTo>
                  <a:cubicBezTo>
                    <a:pt x="10704" y="438"/>
                    <a:pt x="10785" y="378"/>
                    <a:pt x="10849" y="378"/>
                  </a:cubicBezTo>
                  <a:close/>
                  <a:moveTo>
                    <a:pt x="2977" y="2945"/>
                  </a:moveTo>
                  <a:cubicBezTo>
                    <a:pt x="4233" y="2945"/>
                    <a:pt x="6113" y="2946"/>
                    <a:pt x="6113" y="2946"/>
                  </a:cubicBezTo>
                  <a:lnTo>
                    <a:pt x="6113" y="5416"/>
                  </a:lnTo>
                  <a:lnTo>
                    <a:pt x="1788" y="5416"/>
                  </a:lnTo>
                  <a:lnTo>
                    <a:pt x="1788" y="3053"/>
                  </a:lnTo>
                  <a:cubicBezTo>
                    <a:pt x="1788" y="3002"/>
                    <a:pt x="1824" y="2957"/>
                    <a:pt x="1875" y="2946"/>
                  </a:cubicBezTo>
                  <a:cubicBezTo>
                    <a:pt x="1877" y="2946"/>
                    <a:pt x="2349" y="2945"/>
                    <a:pt x="2977" y="2945"/>
                  </a:cubicBezTo>
                  <a:close/>
                  <a:moveTo>
                    <a:pt x="9578" y="2959"/>
                  </a:moveTo>
                  <a:cubicBezTo>
                    <a:pt x="9585" y="2968"/>
                    <a:pt x="9595" y="2979"/>
                    <a:pt x="9604" y="2988"/>
                  </a:cubicBezTo>
                  <a:cubicBezTo>
                    <a:pt x="9730" y="3112"/>
                    <a:pt x="9898" y="3140"/>
                    <a:pt x="10045" y="3164"/>
                  </a:cubicBezTo>
                  <a:cubicBezTo>
                    <a:pt x="10186" y="3188"/>
                    <a:pt x="10277" y="3224"/>
                    <a:pt x="10393" y="3307"/>
                  </a:cubicBezTo>
                  <a:cubicBezTo>
                    <a:pt x="10501" y="3384"/>
                    <a:pt x="10633" y="3478"/>
                    <a:pt x="10796" y="3494"/>
                  </a:cubicBezTo>
                  <a:lnTo>
                    <a:pt x="10796" y="4467"/>
                  </a:lnTo>
                  <a:lnTo>
                    <a:pt x="9910" y="3523"/>
                  </a:lnTo>
                  <a:cubicBezTo>
                    <a:pt x="9874" y="3485"/>
                    <a:pt x="9824" y="3465"/>
                    <a:pt x="9775" y="3465"/>
                  </a:cubicBezTo>
                  <a:cubicBezTo>
                    <a:pt x="9730" y="3465"/>
                    <a:pt x="9685" y="3481"/>
                    <a:pt x="9649" y="3514"/>
                  </a:cubicBezTo>
                  <a:lnTo>
                    <a:pt x="8559" y="4515"/>
                  </a:lnTo>
                  <a:lnTo>
                    <a:pt x="8448" y="4396"/>
                  </a:lnTo>
                  <a:cubicBezTo>
                    <a:pt x="8416" y="4362"/>
                    <a:pt x="8373" y="4344"/>
                    <a:pt x="8328" y="4344"/>
                  </a:cubicBezTo>
                  <a:cubicBezTo>
                    <a:pt x="8316" y="4344"/>
                    <a:pt x="8303" y="4346"/>
                    <a:pt x="8290" y="4349"/>
                  </a:cubicBezTo>
                  <a:cubicBezTo>
                    <a:pt x="8134" y="4387"/>
                    <a:pt x="8097" y="4557"/>
                    <a:pt x="8189" y="4656"/>
                  </a:cubicBezTo>
                  <a:lnTo>
                    <a:pt x="8731" y="5233"/>
                  </a:lnTo>
                  <a:cubicBezTo>
                    <a:pt x="8767" y="5272"/>
                    <a:pt x="8816" y="5292"/>
                    <a:pt x="8866" y="5292"/>
                  </a:cubicBezTo>
                  <a:cubicBezTo>
                    <a:pt x="8944" y="5292"/>
                    <a:pt x="9023" y="5242"/>
                    <a:pt x="9050" y="5143"/>
                  </a:cubicBezTo>
                  <a:cubicBezTo>
                    <a:pt x="9064" y="5095"/>
                    <a:pt x="9042" y="5028"/>
                    <a:pt x="9009" y="4994"/>
                  </a:cubicBezTo>
                  <a:lnTo>
                    <a:pt x="8811" y="4784"/>
                  </a:lnTo>
                  <a:lnTo>
                    <a:pt x="9767" y="3907"/>
                  </a:lnTo>
                  <a:lnTo>
                    <a:pt x="10798" y="5005"/>
                  </a:lnTo>
                  <a:lnTo>
                    <a:pt x="10798" y="5418"/>
                  </a:lnTo>
                  <a:lnTo>
                    <a:pt x="6473" y="5418"/>
                  </a:lnTo>
                  <a:lnTo>
                    <a:pt x="6473" y="4835"/>
                  </a:lnTo>
                  <a:lnTo>
                    <a:pt x="7483" y="3907"/>
                  </a:lnTo>
                  <a:lnTo>
                    <a:pt x="7606" y="4038"/>
                  </a:lnTo>
                  <a:cubicBezTo>
                    <a:pt x="7642" y="4077"/>
                    <a:pt x="7692" y="4096"/>
                    <a:pt x="7741" y="4096"/>
                  </a:cubicBezTo>
                  <a:cubicBezTo>
                    <a:pt x="7786" y="4096"/>
                    <a:pt x="7831" y="4080"/>
                    <a:pt x="7867" y="4047"/>
                  </a:cubicBezTo>
                  <a:cubicBezTo>
                    <a:pt x="7941" y="3978"/>
                    <a:pt x="7945" y="3863"/>
                    <a:pt x="7876" y="3787"/>
                  </a:cubicBezTo>
                  <a:lnTo>
                    <a:pt x="7627" y="3523"/>
                  </a:lnTo>
                  <a:cubicBezTo>
                    <a:pt x="7591" y="3485"/>
                    <a:pt x="7541" y="3465"/>
                    <a:pt x="7492" y="3465"/>
                  </a:cubicBezTo>
                  <a:cubicBezTo>
                    <a:pt x="7447" y="3465"/>
                    <a:pt x="7402" y="3481"/>
                    <a:pt x="7366" y="3514"/>
                  </a:cubicBezTo>
                  <a:lnTo>
                    <a:pt x="6473" y="4335"/>
                  </a:lnTo>
                  <a:lnTo>
                    <a:pt x="6473" y="2959"/>
                  </a:lnTo>
                  <a:close/>
                  <a:moveTo>
                    <a:pt x="6113" y="5809"/>
                  </a:moveTo>
                  <a:lnTo>
                    <a:pt x="6113" y="8266"/>
                  </a:lnTo>
                  <a:lnTo>
                    <a:pt x="1903" y="8266"/>
                  </a:lnTo>
                  <a:cubicBezTo>
                    <a:pt x="1840" y="8266"/>
                    <a:pt x="1790" y="8216"/>
                    <a:pt x="1790" y="8153"/>
                  </a:cubicBezTo>
                  <a:lnTo>
                    <a:pt x="1790" y="5809"/>
                  </a:lnTo>
                  <a:close/>
                  <a:moveTo>
                    <a:pt x="10799" y="5809"/>
                  </a:moveTo>
                  <a:lnTo>
                    <a:pt x="10799" y="8153"/>
                  </a:lnTo>
                  <a:cubicBezTo>
                    <a:pt x="10799" y="8216"/>
                    <a:pt x="10748" y="8266"/>
                    <a:pt x="10685" y="8266"/>
                  </a:cubicBezTo>
                  <a:lnTo>
                    <a:pt x="6475" y="8266"/>
                  </a:lnTo>
                  <a:lnTo>
                    <a:pt x="6475" y="5809"/>
                  </a:lnTo>
                  <a:close/>
                  <a:moveTo>
                    <a:pt x="9197" y="2108"/>
                  </a:moveTo>
                  <a:cubicBezTo>
                    <a:pt x="9223" y="2147"/>
                    <a:pt x="9250" y="2184"/>
                    <a:pt x="9275" y="2219"/>
                  </a:cubicBezTo>
                  <a:cubicBezTo>
                    <a:pt x="9362" y="2336"/>
                    <a:pt x="9395" y="2415"/>
                    <a:pt x="9420" y="2557"/>
                  </a:cubicBezTo>
                  <a:cubicBezTo>
                    <a:pt x="9422" y="2571"/>
                    <a:pt x="9425" y="2586"/>
                    <a:pt x="9427" y="2599"/>
                  </a:cubicBezTo>
                  <a:lnTo>
                    <a:pt x="1910" y="2599"/>
                  </a:lnTo>
                  <a:cubicBezTo>
                    <a:pt x="1775" y="2599"/>
                    <a:pt x="1665" y="2644"/>
                    <a:pt x="1570" y="2739"/>
                  </a:cubicBezTo>
                  <a:cubicBezTo>
                    <a:pt x="1478" y="2828"/>
                    <a:pt x="1429" y="2957"/>
                    <a:pt x="1429" y="3084"/>
                  </a:cubicBezTo>
                  <a:lnTo>
                    <a:pt x="1429" y="8178"/>
                  </a:lnTo>
                  <a:cubicBezTo>
                    <a:pt x="1429" y="8445"/>
                    <a:pt x="1644" y="8661"/>
                    <a:pt x="1912" y="8661"/>
                  </a:cubicBezTo>
                  <a:lnTo>
                    <a:pt x="10690" y="8661"/>
                  </a:lnTo>
                  <a:cubicBezTo>
                    <a:pt x="10690" y="8661"/>
                    <a:pt x="11174" y="8424"/>
                    <a:pt x="11160" y="8157"/>
                  </a:cubicBezTo>
                  <a:lnTo>
                    <a:pt x="11160" y="3396"/>
                  </a:lnTo>
                  <a:cubicBezTo>
                    <a:pt x="11217" y="3368"/>
                    <a:pt x="11259" y="3339"/>
                    <a:pt x="11297" y="3313"/>
                  </a:cubicBezTo>
                  <a:cubicBezTo>
                    <a:pt x="11391" y="3245"/>
                    <a:pt x="11475" y="3199"/>
                    <a:pt x="11586" y="3178"/>
                  </a:cubicBezTo>
                  <a:lnTo>
                    <a:pt x="11586" y="8675"/>
                  </a:lnTo>
                  <a:lnTo>
                    <a:pt x="11585" y="8675"/>
                  </a:lnTo>
                  <a:cubicBezTo>
                    <a:pt x="11589" y="8934"/>
                    <a:pt x="11120" y="9152"/>
                    <a:pt x="11120" y="9152"/>
                  </a:cubicBezTo>
                  <a:lnTo>
                    <a:pt x="1471" y="9152"/>
                  </a:lnTo>
                  <a:cubicBezTo>
                    <a:pt x="1211" y="9152"/>
                    <a:pt x="1001" y="8942"/>
                    <a:pt x="1001" y="8683"/>
                  </a:cubicBezTo>
                  <a:lnTo>
                    <a:pt x="1001" y="2577"/>
                  </a:lnTo>
                  <a:cubicBezTo>
                    <a:pt x="1001" y="2318"/>
                    <a:pt x="1211" y="2108"/>
                    <a:pt x="1471" y="2108"/>
                  </a:cubicBezTo>
                  <a:close/>
                  <a:moveTo>
                    <a:pt x="7424" y="9511"/>
                  </a:moveTo>
                  <a:lnTo>
                    <a:pt x="7424" y="9558"/>
                  </a:lnTo>
                  <a:cubicBezTo>
                    <a:pt x="7425" y="9660"/>
                    <a:pt x="7343" y="9740"/>
                    <a:pt x="7243" y="9740"/>
                  </a:cubicBezTo>
                  <a:lnTo>
                    <a:pt x="5378" y="9740"/>
                  </a:lnTo>
                  <a:cubicBezTo>
                    <a:pt x="5278" y="9740"/>
                    <a:pt x="5196" y="9660"/>
                    <a:pt x="5196" y="9558"/>
                  </a:cubicBezTo>
                  <a:lnTo>
                    <a:pt x="5196" y="9511"/>
                  </a:lnTo>
                  <a:close/>
                  <a:moveTo>
                    <a:pt x="10836" y="0"/>
                  </a:moveTo>
                  <a:cubicBezTo>
                    <a:pt x="10652" y="0"/>
                    <a:pt x="10506" y="106"/>
                    <a:pt x="10390" y="190"/>
                  </a:cubicBezTo>
                  <a:cubicBezTo>
                    <a:pt x="10280" y="270"/>
                    <a:pt x="10176" y="312"/>
                    <a:pt x="10042" y="334"/>
                  </a:cubicBezTo>
                  <a:cubicBezTo>
                    <a:pt x="9894" y="358"/>
                    <a:pt x="9727" y="387"/>
                    <a:pt x="9602" y="512"/>
                  </a:cubicBezTo>
                  <a:cubicBezTo>
                    <a:pt x="9393" y="722"/>
                    <a:pt x="9452" y="1064"/>
                    <a:pt x="9282" y="1302"/>
                  </a:cubicBezTo>
                  <a:cubicBezTo>
                    <a:pt x="9203" y="1412"/>
                    <a:pt x="9105" y="1546"/>
                    <a:pt x="9093" y="1714"/>
                  </a:cubicBezTo>
                  <a:lnTo>
                    <a:pt x="1479" y="1714"/>
                  </a:lnTo>
                  <a:cubicBezTo>
                    <a:pt x="1017" y="1714"/>
                    <a:pt x="641" y="2089"/>
                    <a:pt x="641" y="2551"/>
                  </a:cubicBezTo>
                  <a:lnTo>
                    <a:pt x="641" y="8678"/>
                  </a:lnTo>
                  <a:cubicBezTo>
                    <a:pt x="641" y="8854"/>
                    <a:pt x="695" y="9017"/>
                    <a:pt x="787" y="9152"/>
                  </a:cubicBezTo>
                  <a:lnTo>
                    <a:pt x="492" y="9152"/>
                  </a:lnTo>
                  <a:cubicBezTo>
                    <a:pt x="221" y="9152"/>
                    <a:pt x="0" y="9373"/>
                    <a:pt x="0" y="9644"/>
                  </a:cubicBezTo>
                  <a:cubicBezTo>
                    <a:pt x="0" y="10239"/>
                    <a:pt x="484" y="10725"/>
                    <a:pt x="1081" y="10725"/>
                  </a:cubicBezTo>
                  <a:lnTo>
                    <a:pt x="2934" y="10725"/>
                  </a:lnTo>
                  <a:cubicBezTo>
                    <a:pt x="3009" y="10725"/>
                    <a:pt x="3080" y="10682"/>
                    <a:pt x="3109" y="10613"/>
                  </a:cubicBezTo>
                  <a:cubicBezTo>
                    <a:pt x="3169" y="10469"/>
                    <a:pt x="3066" y="10332"/>
                    <a:pt x="2930" y="10332"/>
                  </a:cubicBezTo>
                  <a:lnTo>
                    <a:pt x="1084" y="10332"/>
                  </a:lnTo>
                  <a:cubicBezTo>
                    <a:pt x="698" y="10332"/>
                    <a:pt x="382" y="10017"/>
                    <a:pt x="383" y="9631"/>
                  </a:cubicBezTo>
                  <a:cubicBezTo>
                    <a:pt x="383" y="9566"/>
                    <a:pt x="438" y="9514"/>
                    <a:pt x="504" y="9514"/>
                  </a:cubicBezTo>
                  <a:lnTo>
                    <a:pt x="4835" y="9514"/>
                  </a:lnTo>
                  <a:lnTo>
                    <a:pt x="4835" y="9553"/>
                  </a:lnTo>
                  <a:cubicBezTo>
                    <a:pt x="4835" y="9857"/>
                    <a:pt x="5081" y="10103"/>
                    <a:pt x="5385" y="10103"/>
                  </a:cubicBezTo>
                  <a:lnTo>
                    <a:pt x="7233" y="10103"/>
                  </a:lnTo>
                  <a:cubicBezTo>
                    <a:pt x="7537" y="10103"/>
                    <a:pt x="7783" y="9857"/>
                    <a:pt x="7783" y="9553"/>
                  </a:cubicBezTo>
                  <a:lnTo>
                    <a:pt x="7783" y="9514"/>
                  </a:lnTo>
                  <a:lnTo>
                    <a:pt x="12077" y="9514"/>
                  </a:lnTo>
                  <a:cubicBezTo>
                    <a:pt x="12142" y="9514"/>
                    <a:pt x="12196" y="9568"/>
                    <a:pt x="12196" y="9634"/>
                  </a:cubicBezTo>
                  <a:cubicBezTo>
                    <a:pt x="12196" y="10019"/>
                    <a:pt x="11882" y="10333"/>
                    <a:pt x="11496" y="10333"/>
                  </a:cubicBezTo>
                  <a:lnTo>
                    <a:pt x="3783" y="10333"/>
                  </a:lnTo>
                  <a:cubicBezTo>
                    <a:pt x="3708" y="10333"/>
                    <a:pt x="3637" y="10377"/>
                    <a:pt x="3608" y="10446"/>
                  </a:cubicBezTo>
                  <a:cubicBezTo>
                    <a:pt x="3547" y="10589"/>
                    <a:pt x="3651" y="10726"/>
                    <a:pt x="3787" y="10726"/>
                  </a:cubicBezTo>
                  <a:lnTo>
                    <a:pt x="11516" y="10726"/>
                  </a:lnTo>
                  <a:cubicBezTo>
                    <a:pt x="12111" y="10726"/>
                    <a:pt x="12597" y="10242"/>
                    <a:pt x="12597" y="9645"/>
                  </a:cubicBezTo>
                  <a:cubicBezTo>
                    <a:pt x="12599" y="9372"/>
                    <a:pt x="12377" y="9152"/>
                    <a:pt x="12105" y="9152"/>
                  </a:cubicBezTo>
                  <a:lnTo>
                    <a:pt x="11801" y="9152"/>
                  </a:lnTo>
                  <a:cubicBezTo>
                    <a:pt x="11891" y="9018"/>
                    <a:pt x="11945" y="8855"/>
                    <a:pt x="11945" y="8682"/>
                  </a:cubicBezTo>
                  <a:lnTo>
                    <a:pt x="11945" y="3077"/>
                  </a:lnTo>
                  <a:cubicBezTo>
                    <a:pt x="11989" y="3053"/>
                    <a:pt x="12032" y="3025"/>
                    <a:pt x="12071" y="2986"/>
                  </a:cubicBezTo>
                  <a:cubicBezTo>
                    <a:pt x="12196" y="2860"/>
                    <a:pt x="12224" y="2693"/>
                    <a:pt x="12249" y="2545"/>
                  </a:cubicBezTo>
                  <a:cubicBezTo>
                    <a:pt x="12271" y="2410"/>
                    <a:pt x="12312" y="2308"/>
                    <a:pt x="12392" y="2197"/>
                  </a:cubicBezTo>
                  <a:cubicBezTo>
                    <a:pt x="12478" y="2079"/>
                    <a:pt x="12583" y="1934"/>
                    <a:pt x="12583" y="1749"/>
                  </a:cubicBezTo>
                  <a:cubicBezTo>
                    <a:pt x="12583" y="1565"/>
                    <a:pt x="12478" y="1419"/>
                    <a:pt x="12392" y="1302"/>
                  </a:cubicBezTo>
                  <a:cubicBezTo>
                    <a:pt x="12312" y="1189"/>
                    <a:pt x="12272" y="1089"/>
                    <a:pt x="12249" y="953"/>
                  </a:cubicBezTo>
                  <a:cubicBezTo>
                    <a:pt x="12224" y="806"/>
                    <a:pt x="12196" y="638"/>
                    <a:pt x="12071" y="512"/>
                  </a:cubicBezTo>
                  <a:cubicBezTo>
                    <a:pt x="11945" y="387"/>
                    <a:pt x="11778" y="359"/>
                    <a:pt x="11631" y="334"/>
                  </a:cubicBezTo>
                  <a:cubicBezTo>
                    <a:pt x="11486" y="310"/>
                    <a:pt x="11400" y="276"/>
                    <a:pt x="11282" y="190"/>
                  </a:cubicBezTo>
                  <a:cubicBezTo>
                    <a:pt x="11166" y="105"/>
                    <a:pt x="11020" y="0"/>
                    <a:pt x="10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2"/>
            <p:cNvSpPr/>
            <p:nvPr/>
          </p:nvSpPr>
          <p:spPr>
            <a:xfrm>
              <a:off x="2716147" y="788278"/>
              <a:ext cx="60540" cy="53418"/>
            </a:xfrm>
            <a:custGeom>
              <a:avLst/>
              <a:gdLst/>
              <a:ahLst/>
              <a:cxnLst/>
              <a:rect l="l" t="t" r="r" b="b"/>
              <a:pathLst>
                <a:path w="1598" h="1410" extrusionOk="0">
                  <a:moveTo>
                    <a:pt x="1390" y="0"/>
                  </a:moveTo>
                  <a:cubicBezTo>
                    <a:pt x="1332" y="0"/>
                    <a:pt x="1275" y="28"/>
                    <a:pt x="1238" y="78"/>
                  </a:cubicBezTo>
                  <a:lnTo>
                    <a:pt x="635" y="923"/>
                  </a:lnTo>
                  <a:lnTo>
                    <a:pt x="348" y="578"/>
                  </a:lnTo>
                  <a:cubicBezTo>
                    <a:pt x="312" y="534"/>
                    <a:pt x="260" y="511"/>
                    <a:pt x="208" y="511"/>
                  </a:cubicBezTo>
                  <a:cubicBezTo>
                    <a:pt x="166" y="511"/>
                    <a:pt x="124" y="526"/>
                    <a:pt x="89" y="555"/>
                  </a:cubicBezTo>
                  <a:cubicBezTo>
                    <a:pt x="11" y="620"/>
                    <a:pt x="0" y="735"/>
                    <a:pt x="65" y="813"/>
                  </a:cubicBezTo>
                  <a:lnTo>
                    <a:pt x="506" y="1342"/>
                  </a:lnTo>
                  <a:cubicBezTo>
                    <a:pt x="541" y="1384"/>
                    <a:pt x="592" y="1409"/>
                    <a:pt x="648" y="1409"/>
                  </a:cubicBezTo>
                  <a:lnTo>
                    <a:pt x="654" y="1409"/>
                  </a:lnTo>
                  <a:cubicBezTo>
                    <a:pt x="712" y="1406"/>
                    <a:pt x="764" y="1379"/>
                    <a:pt x="796" y="1332"/>
                  </a:cubicBezTo>
                  <a:lnTo>
                    <a:pt x="1539" y="291"/>
                  </a:lnTo>
                  <a:cubicBezTo>
                    <a:pt x="1598" y="209"/>
                    <a:pt x="1580" y="94"/>
                    <a:pt x="1495" y="34"/>
                  </a:cubicBezTo>
                  <a:cubicBezTo>
                    <a:pt x="1463" y="11"/>
                    <a:pt x="1427" y="0"/>
                    <a:pt x="1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639;p41"/>
          <p:cNvSpPr txBox="1"/>
          <p:nvPr/>
        </p:nvSpPr>
        <p:spPr>
          <a:xfrm>
            <a:off x="4211955" y="3219450"/>
            <a:ext cx="2613660" cy="117411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panose="020B0509050203000203"/>
              <a:buNone/>
              <a:defRPr sz="20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1pPr>
            <a:lvl2pPr marL="914400" marR="0" lvl="1" indent="-317500" algn="ctr" rtl="0">
              <a:lnSpc>
                <a:spcPct val="100000"/>
              </a:lnSpc>
              <a:spcBef>
                <a:spcPts val="0"/>
              </a:spcBef>
              <a:spcAft>
                <a:spcPts val="0"/>
              </a:spcAft>
              <a:buClr>
                <a:schemeClr val="dk1"/>
              </a:buClr>
              <a:buSzPts val="2400"/>
              <a:buFont typeface="IBM Plex Mono" panose="020B0509050203000203"/>
              <a:buNone/>
              <a:defRPr sz="24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2pPr>
            <a:lvl3pPr marL="1371600" marR="0" lvl="2" indent="-317500" algn="ctr" rtl="0">
              <a:lnSpc>
                <a:spcPct val="100000"/>
              </a:lnSpc>
              <a:spcBef>
                <a:spcPts val="0"/>
              </a:spcBef>
              <a:spcAft>
                <a:spcPts val="0"/>
              </a:spcAft>
              <a:buClr>
                <a:schemeClr val="dk1"/>
              </a:buClr>
              <a:buSzPts val="2400"/>
              <a:buFont typeface="IBM Plex Mono" panose="020B0509050203000203"/>
              <a:buNone/>
              <a:defRPr sz="24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3pPr>
            <a:lvl4pPr marL="1828800" marR="0" lvl="3" indent="-317500" algn="ctr" rtl="0">
              <a:lnSpc>
                <a:spcPct val="100000"/>
              </a:lnSpc>
              <a:spcBef>
                <a:spcPts val="0"/>
              </a:spcBef>
              <a:spcAft>
                <a:spcPts val="0"/>
              </a:spcAft>
              <a:buClr>
                <a:schemeClr val="dk1"/>
              </a:buClr>
              <a:buSzPts val="2400"/>
              <a:buFont typeface="IBM Plex Mono" panose="020B0509050203000203"/>
              <a:buNone/>
              <a:defRPr sz="24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4pPr>
            <a:lvl5pPr marL="2286000" marR="0" lvl="4" indent="-317500" algn="ctr" rtl="0">
              <a:lnSpc>
                <a:spcPct val="100000"/>
              </a:lnSpc>
              <a:spcBef>
                <a:spcPts val="0"/>
              </a:spcBef>
              <a:spcAft>
                <a:spcPts val="0"/>
              </a:spcAft>
              <a:buClr>
                <a:schemeClr val="dk1"/>
              </a:buClr>
              <a:buSzPts val="2400"/>
              <a:buFont typeface="IBM Plex Mono" panose="020B0509050203000203"/>
              <a:buNone/>
              <a:defRPr sz="24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5pPr>
            <a:lvl6pPr marL="2743200" marR="0" lvl="5" indent="-317500" algn="ctr" rtl="0">
              <a:lnSpc>
                <a:spcPct val="100000"/>
              </a:lnSpc>
              <a:spcBef>
                <a:spcPts val="0"/>
              </a:spcBef>
              <a:spcAft>
                <a:spcPts val="0"/>
              </a:spcAft>
              <a:buClr>
                <a:schemeClr val="dk1"/>
              </a:buClr>
              <a:buSzPts val="2400"/>
              <a:buFont typeface="IBM Plex Mono" panose="020B0509050203000203"/>
              <a:buNone/>
              <a:defRPr sz="24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6pPr>
            <a:lvl7pPr marL="3200400" marR="0" lvl="6" indent="-317500" algn="ctr" rtl="0">
              <a:lnSpc>
                <a:spcPct val="100000"/>
              </a:lnSpc>
              <a:spcBef>
                <a:spcPts val="0"/>
              </a:spcBef>
              <a:spcAft>
                <a:spcPts val="0"/>
              </a:spcAft>
              <a:buClr>
                <a:schemeClr val="dk1"/>
              </a:buClr>
              <a:buSzPts val="2400"/>
              <a:buFont typeface="IBM Plex Mono" panose="020B0509050203000203"/>
              <a:buNone/>
              <a:defRPr sz="24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7pPr>
            <a:lvl8pPr marL="3657600" marR="0" lvl="7" indent="-317500" algn="ctr" rtl="0">
              <a:lnSpc>
                <a:spcPct val="100000"/>
              </a:lnSpc>
              <a:spcBef>
                <a:spcPts val="0"/>
              </a:spcBef>
              <a:spcAft>
                <a:spcPts val="0"/>
              </a:spcAft>
              <a:buClr>
                <a:schemeClr val="dk1"/>
              </a:buClr>
              <a:buSzPts val="2400"/>
              <a:buFont typeface="IBM Plex Mono" panose="020B0509050203000203"/>
              <a:buNone/>
              <a:defRPr sz="24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8pPr>
            <a:lvl9pPr marL="4114800" marR="0" lvl="8" indent="-317500" algn="ctr" rtl="0">
              <a:lnSpc>
                <a:spcPct val="100000"/>
              </a:lnSpc>
              <a:spcBef>
                <a:spcPts val="0"/>
              </a:spcBef>
              <a:spcAft>
                <a:spcPts val="0"/>
              </a:spcAft>
              <a:buClr>
                <a:schemeClr val="dk1"/>
              </a:buClr>
              <a:buSzPts val="2400"/>
              <a:buFont typeface="IBM Plex Mono" panose="020B0509050203000203"/>
              <a:buNone/>
              <a:defRPr sz="2400" b="1" i="0" u="none" strike="noStrike" cap="none">
                <a:solidFill>
                  <a:schemeClr val="dk1"/>
                </a:solidFill>
                <a:latin typeface="IBM Plex Mono" panose="020B0509050203000203"/>
                <a:ea typeface="IBM Plex Mono" panose="020B0509050203000203"/>
                <a:cs typeface="IBM Plex Mono" panose="020B0509050203000203"/>
                <a:sym typeface="IBM Plex Mono" panose="020B0509050203000203"/>
              </a:defRPr>
            </a:lvl9p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Tạo cơ hội cho kẻ tấn công thực hiện các hành động độc khác</a:t>
            </a:r>
            <a:r>
              <a:rPr lang="vi-VN" altLang="en-GB" u="heavy">
                <a:latin typeface="Times New Roman" panose="02020603050405020304" charset="0"/>
                <a:cs typeface="Times New Roman" panose="02020603050405020304" charset="0"/>
              </a:rPr>
              <a:t> </a:t>
            </a:r>
            <a:endParaRPr lang="vi-VN" altLang="en-GB">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Các loại hình tấn công DoS phổ biến</a:t>
            </a:r>
          </a:p>
        </p:txBody>
      </p:sp>
      <p:sp>
        <p:nvSpPr>
          <p:cNvPr id="1668" name="Google Shape;1668;p42"/>
          <p:cNvSpPr txBox="1">
            <a:spLocks noGrp="1"/>
          </p:cNvSpPr>
          <p:nvPr>
            <p:ph type="subTitle" idx="6"/>
          </p:nvPr>
        </p:nvSpPr>
        <p:spPr>
          <a:xfrm>
            <a:off x="6442075" y="1641475"/>
            <a:ext cx="1981835" cy="8058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rPr>
              <a:t>Tấn công khai thác lỗ hổng</a:t>
            </a:r>
            <a:r>
              <a:rPr lang="vi-VN" altLang="en-US">
                <a:latin typeface="Times New Roman" panose="02020603050405020304" charset="0"/>
                <a:cs typeface="Times New Roman" panose="02020603050405020304" charset="0"/>
              </a:rPr>
              <a:t>:</a:t>
            </a:r>
          </a:p>
        </p:txBody>
      </p:sp>
      <p:sp>
        <p:nvSpPr>
          <p:cNvPr id="1672" name="Google Shape;1672;p42"/>
          <p:cNvSpPr txBox="1">
            <a:spLocks noGrp="1"/>
          </p:cNvSpPr>
          <p:nvPr>
            <p:ph type="subTitle" idx="4"/>
          </p:nvPr>
        </p:nvSpPr>
        <p:spPr>
          <a:xfrm>
            <a:off x="720090" y="1563370"/>
            <a:ext cx="1981835" cy="15062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rPr>
              <a:t>Tấn công dựa trên l</a:t>
            </a:r>
            <a:r>
              <a:rPr lang="" altLang="en-US">
                <a:latin typeface="Times New Roman" panose="02020603050405020304" charset="0"/>
                <a:cs typeface="Times New Roman" panose="02020603050405020304" charset="0"/>
              </a:rPr>
              <a:t>ư</a:t>
            </a:r>
            <a:r>
              <a:rPr lang="en-US" altLang="en-US">
                <a:latin typeface="Times New Roman" panose="02020603050405020304" charset="0"/>
                <a:cs typeface="Times New Roman" panose="02020603050405020304" charset="0"/>
              </a:rPr>
              <a:t>u l</a:t>
            </a:r>
            <a:r>
              <a:rPr lang="" altLang="en-US">
                <a:latin typeface="Times New Roman" panose="02020603050405020304" charset="0"/>
                <a:cs typeface="Times New Roman" panose="02020603050405020304" charset="0"/>
              </a:rPr>
              <a:t>ư</a:t>
            </a:r>
            <a:r>
              <a:rPr lang="en-US" altLang="en-US">
                <a:latin typeface="Times New Roman" panose="02020603050405020304" charset="0"/>
                <a:cs typeface="Times New Roman" panose="02020603050405020304" charset="0"/>
              </a:rPr>
              <a:t>ợng (Flooding Attack)</a:t>
            </a:r>
            <a:r>
              <a:rPr lang="vi-VN" altLang="en-US">
                <a:latin typeface="Times New Roman" panose="02020603050405020304" charset="0"/>
                <a:cs typeface="Times New Roman" panose="02020603050405020304" charset="0"/>
              </a:rPr>
              <a:t>:</a:t>
            </a:r>
          </a:p>
        </p:txBody>
      </p:sp>
      <p:sp>
        <p:nvSpPr>
          <p:cNvPr id="1673" name="Google Shape;1673;p42"/>
          <p:cNvSpPr txBox="1">
            <a:spLocks noGrp="1"/>
          </p:cNvSpPr>
          <p:nvPr>
            <p:ph type="subTitle" idx="5"/>
          </p:nvPr>
        </p:nvSpPr>
        <p:spPr>
          <a:xfrm>
            <a:off x="3564255" y="1563370"/>
            <a:ext cx="1981835" cy="15125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rPr>
              <a:t>Tấn công ở lớp ứng dụng (Application Layer Attack)</a:t>
            </a:r>
            <a:r>
              <a:rPr lang="vi-VN" altLang="en-US">
                <a:latin typeface="Times New Roman" panose="02020603050405020304" charset="0"/>
                <a:cs typeface="Times New Roman" panose="02020603050405020304" charset="0"/>
              </a:rPr>
              <a:t>:</a:t>
            </a:r>
          </a:p>
        </p:txBody>
      </p:sp>
      <p:grpSp>
        <p:nvGrpSpPr>
          <p:cNvPr id="1674" name="Google Shape;1674;p42"/>
          <p:cNvGrpSpPr/>
          <p:nvPr/>
        </p:nvGrpSpPr>
        <p:grpSpPr>
          <a:xfrm>
            <a:off x="812448" y="1136061"/>
            <a:ext cx="341227" cy="302177"/>
            <a:chOff x="713167" y="740543"/>
            <a:chExt cx="476707" cy="422153"/>
          </a:xfrm>
        </p:grpSpPr>
        <p:sp>
          <p:nvSpPr>
            <p:cNvPr id="1675" name="Google Shape;1675;p42"/>
            <p:cNvSpPr/>
            <p:nvPr/>
          </p:nvSpPr>
          <p:spPr>
            <a:xfrm>
              <a:off x="713167" y="740543"/>
              <a:ext cx="476707" cy="422153"/>
            </a:xfrm>
            <a:custGeom>
              <a:avLst/>
              <a:gdLst/>
              <a:ahLst/>
              <a:cxnLst/>
              <a:rect l="l" t="t" r="r" b="b"/>
              <a:pathLst>
                <a:path w="12583" h="11143" extrusionOk="0">
                  <a:moveTo>
                    <a:pt x="3671" y="1967"/>
                  </a:moveTo>
                  <a:lnTo>
                    <a:pt x="3671" y="4501"/>
                  </a:lnTo>
                  <a:cubicBezTo>
                    <a:pt x="3671" y="4596"/>
                    <a:pt x="3740" y="4681"/>
                    <a:pt x="3835" y="4691"/>
                  </a:cubicBezTo>
                  <a:cubicBezTo>
                    <a:pt x="3840" y="4691"/>
                    <a:pt x="3846" y="4691"/>
                    <a:pt x="3851" y="4691"/>
                  </a:cubicBezTo>
                  <a:cubicBezTo>
                    <a:pt x="3951" y="4691"/>
                    <a:pt x="4032" y="4609"/>
                    <a:pt x="4032" y="4507"/>
                  </a:cubicBezTo>
                  <a:lnTo>
                    <a:pt x="4032" y="1968"/>
                  </a:lnTo>
                  <a:lnTo>
                    <a:pt x="12223" y="1968"/>
                  </a:lnTo>
                  <a:lnTo>
                    <a:pt x="12223" y="10529"/>
                  </a:lnTo>
                  <a:lnTo>
                    <a:pt x="12222" y="10529"/>
                  </a:lnTo>
                  <a:cubicBezTo>
                    <a:pt x="12222" y="10667"/>
                    <a:pt x="12109" y="10780"/>
                    <a:pt x="11971" y="10780"/>
                  </a:cubicBezTo>
                  <a:lnTo>
                    <a:pt x="4030" y="10780"/>
                  </a:lnTo>
                  <a:lnTo>
                    <a:pt x="4030" y="5342"/>
                  </a:lnTo>
                  <a:cubicBezTo>
                    <a:pt x="4030" y="5254"/>
                    <a:pt x="3973" y="5174"/>
                    <a:pt x="3886" y="5157"/>
                  </a:cubicBezTo>
                  <a:cubicBezTo>
                    <a:pt x="3873" y="5154"/>
                    <a:pt x="3861" y="5153"/>
                    <a:pt x="3849" y="5153"/>
                  </a:cubicBezTo>
                  <a:cubicBezTo>
                    <a:pt x="3750" y="5153"/>
                    <a:pt x="3670" y="5236"/>
                    <a:pt x="3670" y="5337"/>
                  </a:cubicBezTo>
                  <a:lnTo>
                    <a:pt x="3670" y="10780"/>
                  </a:lnTo>
                  <a:lnTo>
                    <a:pt x="614" y="10780"/>
                  </a:lnTo>
                  <a:cubicBezTo>
                    <a:pt x="475" y="10780"/>
                    <a:pt x="362" y="10667"/>
                    <a:pt x="362" y="10529"/>
                  </a:cubicBezTo>
                  <a:lnTo>
                    <a:pt x="362" y="1967"/>
                  </a:lnTo>
                  <a:close/>
                  <a:moveTo>
                    <a:pt x="8476" y="1"/>
                  </a:moveTo>
                  <a:cubicBezTo>
                    <a:pt x="8476" y="1"/>
                    <a:pt x="8475" y="1"/>
                    <a:pt x="8474" y="1"/>
                  </a:cubicBezTo>
                  <a:lnTo>
                    <a:pt x="637" y="1"/>
                  </a:lnTo>
                  <a:cubicBezTo>
                    <a:pt x="295" y="1"/>
                    <a:pt x="16" y="278"/>
                    <a:pt x="0" y="622"/>
                  </a:cubicBezTo>
                  <a:lnTo>
                    <a:pt x="33" y="10521"/>
                  </a:lnTo>
                  <a:cubicBezTo>
                    <a:pt x="33" y="10865"/>
                    <a:pt x="310" y="11142"/>
                    <a:pt x="654" y="11142"/>
                  </a:cubicBezTo>
                  <a:lnTo>
                    <a:pt x="11961" y="11142"/>
                  </a:lnTo>
                  <a:cubicBezTo>
                    <a:pt x="12305" y="11142"/>
                    <a:pt x="12582" y="10865"/>
                    <a:pt x="12582" y="10521"/>
                  </a:cubicBezTo>
                  <a:lnTo>
                    <a:pt x="12582" y="623"/>
                  </a:lnTo>
                  <a:cubicBezTo>
                    <a:pt x="12582" y="278"/>
                    <a:pt x="12305" y="1"/>
                    <a:pt x="11964" y="1"/>
                  </a:cubicBezTo>
                  <a:lnTo>
                    <a:pt x="9348" y="1"/>
                  </a:lnTo>
                  <a:cubicBezTo>
                    <a:pt x="9253" y="1"/>
                    <a:pt x="9168" y="71"/>
                    <a:pt x="9159" y="165"/>
                  </a:cubicBezTo>
                  <a:cubicBezTo>
                    <a:pt x="9150" y="272"/>
                    <a:pt x="9234" y="361"/>
                    <a:pt x="9339" y="361"/>
                  </a:cubicBezTo>
                  <a:lnTo>
                    <a:pt x="11969" y="361"/>
                  </a:lnTo>
                  <a:cubicBezTo>
                    <a:pt x="12108" y="361"/>
                    <a:pt x="12221" y="474"/>
                    <a:pt x="12221" y="612"/>
                  </a:cubicBezTo>
                  <a:lnTo>
                    <a:pt x="12221" y="1574"/>
                  </a:lnTo>
                  <a:lnTo>
                    <a:pt x="360" y="1571"/>
                  </a:lnTo>
                  <a:lnTo>
                    <a:pt x="360" y="612"/>
                  </a:lnTo>
                  <a:cubicBezTo>
                    <a:pt x="360" y="474"/>
                    <a:pt x="472" y="361"/>
                    <a:pt x="611" y="361"/>
                  </a:cubicBezTo>
                  <a:lnTo>
                    <a:pt x="8474" y="361"/>
                  </a:lnTo>
                  <a:cubicBezTo>
                    <a:pt x="8474" y="361"/>
                    <a:pt x="8660" y="287"/>
                    <a:pt x="8660" y="184"/>
                  </a:cubicBezTo>
                  <a:cubicBezTo>
                    <a:pt x="8660" y="83"/>
                    <a:pt x="8578" y="1"/>
                    <a:pt x="8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76" name="Google Shape;1676;p42"/>
            <p:cNvSpPr/>
            <p:nvPr/>
          </p:nvSpPr>
          <p:spPr>
            <a:xfrm>
              <a:off x="756621" y="834914"/>
              <a:ext cx="37468" cy="13676"/>
            </a:xfrm>
            <a:custGeom>
              <a:avLst/>
              <a:gdLst/>
              <a:ahLst/>
              <a:cxnLst/>
              <a:rect l="l" t="t" r="r" b="b"/>
              <a:pathLst>
                <a:path w="989" h="361" extrusionOk="0">
                  <a:moveTo>
                    <a:pt x="198" y="0"/>
                  </a:moveTo>
                  <a:cubicBezTo>
                    <a:pt x="103" y="0"/>
                    <a:pt x="17" y="69"/>
                    <a:pt x="10" y="164"/>
                  </a:cubicBezTo>
                  <a:cubicBezTo>
                    <a:pt x="0" y="272"/>
                    <a:pt x="84" y="361"/>
                    <a:pt x="189" y="361"/>
                  </a:cubicBezTo>
                  <a:lnTo>
                    <a:pt x="791" y="361"/>
                  </a:lnTo>
                  <a:cubicBezTo>
                    <a:pt x="886" y="361"/>
                    <a:pt x="972" y="290"/>
                    <a:pt x="979" y="196"/>
                  </a:cubicBezTo>
                  <a:cubicBezTo>
                    <a:pt x="989" y="89"/>
                    <a:pt x="905" y="0"/>
                    <a:pt x="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77" name="Google Shape;1677;p42"/>
            <p:cNvSpPr/>
            <p:nvPr/>
          </p:nvSpPr>
          <p:spPr>
            <a:xfrm>
              <a:off x="756583" y="869617"/>
              <a:ext cx="37506" cy="13714"/>
            </a:xfrm>
            <a:custGeom>
              <a:avLst/>
              <a:gdLst/>
              <a:ahLst/>
              <a:cxnLst/>
              <a:rect l="l" t="t" r="r" b="b"/>
              <a:pathLst>
                <a:path w="990" h="362" extrusionOk="0">
                  <a:moveTo>
                    <a:pt x="198" y="1"/>
                  </a:moveTo>
                  <a:cubicBezTo>
                    <a:pt x="102" y="1"/>
                    <a:pt x="17" y="70"/>
                    <a:pt x="10" y="164"/>
                  </a:cubicBezTo>
                  <a:cubicBezTo>
                    <a:pt x="0" y="272"/>
                    <a:pt x="84" y="361"/>
                    <a:pt x="189" y="361"/>
                  </a:cubicBezTo>
                  <a:lnTo>
                    <a:pt x="792" y="361"/>
                  </a:lnTo>
                  <a:cubicBezTo>
                    <a:pt x="887" y="361"/>
                    <a:pt x="973" y="291"/>
                    <a:pt x="980" y="197"/>
                  </a:cubicBezTo>
                  <a:cubicBezTo>
                    <a:pt x="990" y="91"/>
                    <a:pt x="906" y="1"/>
                    <a:pt x="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78" name="Google Shape;1678;p42"/>
            <p:cNvSpPr/>
            <p:nvPr/>
          </p:nvSpPr>
          <p:spPr>
            <a:xfrm>
              <a:off x="756583" y="904395"/>
              <a:ext cx="37506" cy="13676"/>
            </a:xfrm>
            <a:custGeom>
              <a:avLst/>
              <a:gdLst/>
              <a:ahLst/>
              <a:cxnLst/>
              <a:rect l="l" t="t" r="r" b="b"/>
              <a:pathLst>
                <a:path w="990" h="361" extrusionOk="0">
                  <a:moveTo>
                    <a:pt x="198" y="0"/>
                  </a:moveTo>
                  <a:cubicBezTo>
                    <a:pt x="102" y="0"/>
                    <a:pt x="17" y="69"/>
                    <a:pt x="10" y="164"/>
                  </a:cubicBezTo>
                  <a:cubicBezTo>
                    <a:pt x="0" y="271"/>
                    <a:pt x="84" y="360"/>
                    <a:pt x="189" y="360"/>
                  </a:cubicBezTo>
                  <a:lnTo>
                    <a:pt x="792" y="360"/>
                  </a:lnTo>
                  <a:cubicBezTo>
                    <a:pt x="887" y="360"/>
                    <a:pt x="973" y="290"/>
                    <a:pt x="980" y="196"/>
                  </a:cubicBezTo>
                  <a:cubicBezTo>
                    <a:pt x="990" y="90"/>
                    <a:pt x="906" y="0"/>
                    <a:pt x="8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79" name="Google Shape;1679;p42"/>
            <p:cNvSpPr/>
            <p:nvPr/>
          </p:nvSpPr>
          <p:spPr>
            <a:xfrm>
              <a:off x="756621" y="939136"/>
              <a:ext cx="37468" cy="13676"/>
            </a:xfrm>
            <a:custGeom>
              <a:avLst/>
              <a:gdLst/>
              <a:ahLst/>
              <a:cxnLst/>
              <a:rect l="l" t="t" r="r" b="b"/>
              <a:pathLst>
                <a:path w="989" h="361" extrusionOk="0">
                  <a:moveTo>
                    <a:pt x="198" y="1"/>
                  </a:moveTo>
                  <a:cubicBezTo>
                    <a:pt x="103" y="1"/>
                    <a:pt x="17" y="71"/>
                    <a:pt x="10" y="165"/>
                  </a:cubicBezTo>
                  <a:cubicBezTo>
                    <a:pt x="0" y="272"/>
                    <a:pt x="84" y="361"/>
                    <a:pt x="189" y="361"/>
                  </a:cubicBezTo>
                  <a:lnTo>
                    <a:pt x="791" y="361"/>
                  </a:lnTo>
                  <a:cubicBezTo>
                    <a:pt x="886" y="361"/>
                    <a:pt x="972" y="292"/>
                    <a:pt x="979" y="198"/>
                  </a:cubicBezTo>
                  <a:cubicBezTo>
                    <a:pt x="989" y="90"/>
                    <a:pt x="905" y="1"/>
                    <a:pt x="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80" name="Google Shape;1680;p42"/>
            <p:cNvSpPr/>
            <p:nvPr/>
          </p:nvSpPr>
          <p:spPr>
            <a:xfrm>
              <a:off x="756583" y="975164"/>
              <a:ext cx="37506" cy="13676"/>
            </a:xfrm>
            <a:custGeom>
              <a:avLst/>
              <a:gdLst/>
              <a:ahLst/>
              <a:cxnLst/>
              <a:rect l="l" t="t" r="r" b="b"/>
              <a:pathLst>
                <a:path w="990" h="361" extrusionOk="0">
                  <a:moveTo>
                    <a:pt x="198" y="1"/>
                  </a:moveTo>
                  <a:cubicBezTo>
                    <a:pt x="102" y="1"/>
                    <a:pt x="17" y="70"/>
                    <a:pt x="10" y="164"/>
                  </a:cubicBezTo>
                  <a:cubicBezTo>
                    <a:pt x="0" y="272"/>
                    <a:pt x="84" y="361"/>
                    <a:pt x="189" y="361"/>
                  </a:cubicBezTo>
                  <a:lnTo>
                    <a:pt x="792" y="361"/>
                  </a:lnTo>
                  <a:cubicBezTo>
                    <a:pt x="887" y="361"/>
                    <a:pt x="973" y="291"/>
                    <a:pt x="980" y="195"/>
                  </a:cubicBezTo>
                  <a:cubicBezTo>
                    <a:pt x="990" y="90"/>
                    <a:pt x="906" y="1"/>
                    <a:pt x="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81" name="Google Shape;1681;p42"/>
            <p:cNvSpPr/>
            <p:nvPr/>
          </p:nvSpPr>
          <p:spPr>
            <a:xfrm>
              <a:off x="756621" y="1009905"/>
              <a:ext cx="37468" cy="13676"/>
            </a:xfrm>
            <a:custGeom>
              <a:avLst/>
              <a:gdLst/>
              <a:ahLst/>
              <a:cxnLst/>
              <a:rect l="l" t="t" r="r" b="b"/>
              <a:pathLst>
                <a:path w="989" h="361" extrusionOk="0">
                  <a:moveTo>
                    <a:pt x="198" y="0"/>
                  </a:moveTo>
                  <a:cubicBezTo>
                    <a:pt x="103" y="0"/>
                    <a:pt x="17" y="69"/>
                    <a:pt x="10" y="164"/>
                  </a:cubicBezTo>
                  <a:cubicBezTo>
                    <a:pt x="0" y="271"/>
                    <a:pt x="84" y="360"/>
                    <a:pt x="189" y="360"/>
                  </a:cubicBezTo>
                  <a:lnTo>
                    <a:pt x="791" y="360"/>
                  </a:lnTo>
                  <a:cubicBezTo>
                    <a:pt x="886" y="360"/>
                    <a:pt x="972" y="290"/>
                    <a:pt x="979" y="196"/>
                  </a:cubicBezTo>
                  <a:cubicBezTo>
                    <a:pt x="989" y="90"/>
                    <a:pt x="905" y="0"/>
                    <a:pt x="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82" name="Google Shape;1682;p42"/>
            <p:cNvSpPr/>
            <p:nvPr/>
          </p:nvSpPr>
          <p:spPr>
            <a:xfrm>
              <a:off x="756583" y="1044645"/>
              <a:ext cx="37506" cy="13714"/>
            </a:xfrm>
            <a:custGeom>
              <a:avLst/>
              <a:gdLst/>
              <a:ahLst/>
              <a:cxnLst/>
              <a:rect l="l" t="t" r="r" b="b"/>
              <a:pathLst>
                <a:path w="990" h="362" extrusionOk="0">
                  <a:moveTo>
                    <a:pt x="198" y="1"/>
                  </a:moveTo>
                  <a:cubicBezTo>
                    <a:pt x="102" y="1"/>
                    <a:pt x="17" y="70"/>
                    <a:pt x="10" y="166"/>
                  </a:cubicBezTo>
                  <a:cubicBezTo>
                    <a:pt x="0" y="273"/>
                    <a:pt x="84" y="362"/>
                    <a:pt x="189" y="362"/>
                  </a:cubicBezTo>
                  <a:lnTo>
                    <a:pt x="792" y="362"/>
                  </a:lnTo>
                  <a:cubicBezTo>
                    <a:pt x="887" y="362"/>
                    <a:pt x="973" y="293"/>
                    <a:pt x="980" y="199"/>
                  </a:cubicBezTo>
                  <a:cubicBezTo>
                    <a:pt x="990" y="91"/>
                    <a:pt x="906" y="1"/>
                    <a:pt x="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83" name="Google Shape;1683;p42"/>
            <p:cNvSpPr/>
            <p:nvPr/>
          </p:nvSpPr>
          <p:spPr>
            <a:xfrm>
              <a:off x="756621" y="1079424"/>
              <a:ext cx="37468" cy="13676"/>
            </a:xfrm>
            <a:custGeom>
              <a:avLst/>
              <a:gdLst/>
              <a:ahLst/>
              <a:cxnLst/>
              <a:rect l="l" t="t" r="r" b="b"/>
              <a:pathLst>
                <a:path w="989" h="361" extrusionOk="0">
                  <a:moveTo>
                    <a:pt x="198" y="0"/>
                  </a:moveTo>
                  <a:cubicBezTo>
                    <a:pt x="103" y="0"/>
                    <a:pt x="17" y="70"/>
                    <a:pt x="10" y="165"/>
                  </a:cubicBezTo>
                  <a:cubicBezTo>
                    <a:pt x="0" y="271"/>
                    <a:pt x="84" y="360"/>
                    <a:pt x="189" y="360"/>
                  </a:cubicBezTo>
                  <a:lnTo>
                    <a:pt x="791" y="360"/>
                  </a:lnTo>
                  <a:cubicBezTo>
                    <a:pt x="886" y="360"/>
                    <a:pt x="972" y="291"/>
                    <a:pt x="979" y="197"/>
                  </a:cubicBezTo>
                  <a:cubicBezTo>
                    <a:pt x="989" y="89"/>
                    <a:pt x="905" y="0"/>
                    <a:pt x="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84" name="Google Shape;1684;p42"/>
            <p:cNvSpPr/>
            <p:nvPr/>
          </p:nvSpPr>
          <p:spPr>
            <a:xfrm>
              <a:off x="756621" y="1114202"/>
              <a:ext cx="37468" cy="13639"/>
            </a:xfrm>
            <a:custGeom>
              <a:avLst/>
              <a:gdLst/>
              <a:ahLst/>
              <a:cxnLst/>
              <a:rect l="l" t="t" r="r" b="b"/>
              <a:pathLst>
                <a:path w="989" h="360" extrusionOk="0">
                  <a:moveTo>
                    <a:pt x="198" y="1"/>
                  </a:moveTo>
                  <a:cubicBezTo>
                    <a:pt x="103" y="1"/>
                    <a:pt x="17" y="70"/>
                    <a:pt x="10" y="164"/>
                  </a:cubicBezTo>
                  <a:cubicBezTo>
                    <a:pt x="0" y="271"/>
                    <a:pt x="84" y="360"/>
                    <a:pt x="189" y="360"/>
                  </a:cubicBezTo>
                  <a:lnTo>
                    <a:pt x="791" y="360"/>
                  </a:lnTo>
                  <a:cubicBezTo>
                    <a:pt x="886" y="360"/>
                    <a:pt x="972" y="291"/>
                    <a:pt x="979" y="196"/>
                  </a:cubicBezTo>
                  <a:cubicBezTo>
                    <a:pt x="989" y="90"/>
                    <a:pt x="905" y="1"/>
                    <a:pt x="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85" name="Google Shape;1685;p42"/>
            <p:cNvSpPr/>
            <p:nvPr/>
          </p:nvSpPr>
          <p:spPr>
            <a:xfrm>
              <a:off x="931309" y="834497"/>
              <a:ext cx="43681" cy="84029"/>
            </a:xfrm>
            <a:custGeom>
              <a:avLst/>
              <a:gdLst/>
              <a:ahLst/>
              <a:cxnLst/>
              <a:rect l="l" t="t" r="r" b="b"/>
              <a:pathLst>
                <a:path w="1153" h="2218" extrusionOk="0">
                  <a:moveTo>
                    <a:pt x="944" y="0"/>
                  </a:moveTo>
                  <a:cubicBezTo>
                    <a:pt x="870" y="0"/>
                    <a:pt x="800" y="45"/>
                    <a:pt x="772" y="117"/>
                  </a:cubicBezTo>
                  <a:lnTo>
                    <a:pt x="37" y="1965"/>
                  </a:lnTo>
                  <a:cubicBezTo>
                    <a:pt x="1" y="2059"/>
                    <a:pt x="46" y="2166"/>
                    <a:pt x="140" y="2204"/>
                  </a:cubicBezTo>
                  <a:cubicBezTo>
                    <a:pt x="163" y="2213"/>
                    <a:pt x="186" y="2217"/>
                    <a:pt x="208" y="2217"/>
                  </a:cubicBezTo>
                  <a:cubicBezTo>
                    <a:pt x="281" y="2217"/>
                    <a:pt x="352" y="2173"/>
                    <a:pt x="380" y="2101"/>
                  </a:cubicBezTo>
                  <a:lnTo>
                    <a:pt x="1114" y="253"/>
                  </a:lnTo>
                  <a:cubicBezTo>
                    <a:pt x="1153" y="159"/>
                    <a:pt x="1106" y="52"/>
                    <a:pt x="1011" y="13"/>
                  </a:cubicBezTo>
                  <a:cubicBezTo>
                    <a:pt x="989" y="5"/>
                    <a:pt x="966" y="0"/>
                    <a:pt x="9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86" name="Google Shape;1686;p42"/>
            <p:cNvSpPr/>
            <p:nvPr/>
          </p:nvSpPr>
          <p:spPr>
            <a:xfrm>
              <a:off x="985598" y="837869"/>
              <a:ext cx="34097" cy="77248"/>
            </a:xfrm>
            <a:custGeom>
              <a:avLst/>
              <a:gdLst/>
              <a:ahLst/>
              <a:cxnLst/>
              <a:rect l="l" t="t" r="r" b="b"/>
              <a:pathLst>
                <a:path w="900" h="2039" extrusionOk="0">
                  <a:moveTo>
                    <a:pt x="212" y="0"/>
                  </a:moveTo>
                  <a:cubicBezTo>
                    <a:pt x="180" y="0"/>
                    <a:pt x="147" y="9"/>
                    <a:pt x="118" y="27"/>
                  </a:cubicBezTo>
                  <a:cubicBezTo>
                    <a:pt x="30" y="79"/>
                    <a:pt x="3" y="193"/>
                    <a:pt x="55" y="279"/>
                  </a:cubicBezTo>
                  <a:lnTo>
                    <a:pt x="492" y="1004"/>
                  </a:lnTo>
                  <a:lnTo>
                    <a:pt x="53" y="1762"/>
                  </a:lnTo>
                  <a:cubicBezTo>
                    <a:pt x="0" y="1850"/>
                    <a:pt x="31" y="1964"/>
                    <a:pt x="119" y="2014"/>
                  </a:cubicBezTo>
                  <a:cubicBezTo>
                    <a:pt x="147" y="2032"/>
                    <a:pt x="181" y="2039"/>
                    <a:pt x="212" y="2039"/>
                  </a:cubicBezTo>
                  <a:cubicBezTo>
                    <a:pt x="276" y="2039"/>
                    <a:pt x="338" y="2007"/>
                    <a:pt x="371" y="1948"/>
                  </a:cubicBezTo>
                  <a:lnTo>
                    <a:pt x="865" y="1095"/>
                  </a:lnTo>
                  <a:cubicBezTo>
                    <a:pt x="899" y="1038"/>
                    <a:pt x="898" y="965"/>
                    <a:pt x="863" y="908"/>
                  </a:cubicBezTo>
                  <a:lnTo>
                    <a:pt x="370" y="90"/>
                  </a:lnTo>
                  <a:cubicBezTo>
                    <a:pt x="336" y="32"/>
                    <a:pt x="275"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87" name="Google Shape;1687;p42"/>
            <p:cNvSpPr/>
            <p:nvPr/>
          </p:nvSpPr>
          <p:spPr>
            <a:xfrm>
              <a:off x="886605" y="837869"/>
              <a:ext cx="34021" cy="77248"/>
            </a:xfrm>
            <a:custGeom>
              <a:avLst/>
              <a:gdLst/>
              <a:ahLst/>
              <a:cxnLst/>
              <a:rect l="l" t="t" r="r" b="b"/>
              <a:pathLst>
                <a:path w="898" h="2039" extrusionOk="0">
                  <a:moveTo>
                    <a:pt x="687" y="0"/>
                  </a:moveTo>
                  <a:cubicBezTo>
                    <a:pt x="624" y="0"/>
                    <a:pt x="564" y="32"/>
                    <a:pt x="529" y="90"/>
                  </a:cubicBezTo>
                  <a:lnTo>
                    <a:pt x="36" y="908"/>
                  </a:lnTo>
                  <a:cubicBezTo>
                    <a:pt x="2" y="965"/>
                    <a:pt x="0" y="1038"/>
                    <a:pt x="35" y="1095"/>
                  </a:cubicBezTo>
                  <a:lnTo>
                    <a:pt x="528" y="1948"/>
                  </a:lnTo>
                  <a:cubicBezTo>
                    <a:pt x="563" y="2007"/>
                    <a:pt x="623" y="2039"/>
                    <a:pt x="688" y="2039"/>
                  </a:cubicBezTo>
                  <a:cubicBezTo>
                    <a:pt x="720" y="2039"/>
                    <a:pt x="751" y="2031"/>
                    <a:pt x="780" y="2014"/>
                  </a:cubicBezTo>
                  <a:cubicBezTo>
                    <a:pt x="868" y="1964"/>
                    <a:pt x="898" y="1850"/>
                    <a:pt x="847" y="1762"/>
                  </a:cubicBezTo>
                  <a:lnTo>
                    <a:pt x="408" y="1005"/>
                  </a:lnTo>
                  <a:lnTo>
                    <a:pt x="846" y="279"/>
                  </a:lnTo>
                  <a:cubicBezTo>
                    <a:pt x="898" y="191"/>
                    <a:pt x="870" y="79"/>
                    <a:pt x="783" y="27"/>
                  </a:cubicBezTo>
                  <a:cubicBezTo>
                    <a:pt x="753" y="9"/>
                    <a:pt x="719" y="0"/>
                    <a:pt x="6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88" name="Google Shape;1688;p42"/>
            <p:cNvSpPr/>
            <p:nvPr/>
          </p:nvSpPr>
          <p:spPr>
            <a:xfrm>
              <a:off x="886643" y="939136"/>
              <a:ext cx="173097" cy="13676"/>
            </a:xfrm>
            <a:custGeom>
              <a:avLst/>
              <a:gdLst/>
              <a:ahLst/>
              <a:cxnLst/>
              <a:rect l="l" t="t" r="r" b="b"/>
              <a:pathLst>
                <a:path w="4569" h="361" extrusionOk="0">
                  <a:moveTo>
                    <a:pt x="200" y="1"/>
                  </a:moveTo>
                  <a:cubicBezTo>
                    <a:pt x="104" y="1"/>
                    <a:pt x="19" y="71"/>
                    <a:pt x="10" y="165"/>
                  </a:cubicBezTo>
                  <a:cubicBezTo>
                    <a:pt x="0" y="272"/>
                    <a:pt x="87" y="361"/>
                    <a:pt x="193" y="361"/>
                  </a:cubicBezTo>
                  <a:lnTo>
                    <a:pt x="4370" y="361"/>
                  </a:lnTo>
                  <a:cubicBezTo>
                    <a:pt x="4465" y="361"/>
                    <a:pt x="4550" y="292"/>
                    <a:pt x="4559" y="198"/>
                  </a:cubicBezTo>
                  <a:cubicBezTo>
                    <a:pt x="4569" y="90"/>
                    <a:pt x="4484" y="1"/>
                    <a:pt x="4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89" name="Google Shape;1689;p42"/>
            <p:cNvSpPr/>
            <p:nvPr/>
          </p:nvSpPr>
          <p:spPr>
            <a:xfrm>
              <a:off x="887135" y="975126"/>
              <a:ext cx="44629" cy="13714"/>
            </a:xfrm>
            <a:custGeom>
              <a:avLst/>
              <a:gdLst/>
              <a:ahLst/>
              <a:cxnLst/>
              <a:rect l="l" t="t" r="r" b="b"/>
              <a:pathLst>
                <a:path w="1178" h="362" extrusionOk="0">
                  <a:moveTo>
                    <a:pt x="199" y="1"/>
                  </a:moveTo>
                  <a:cubicBezTo>
                    <a:pt x="104" y="1"/>
                    <a:pt x="18" y="70"/>
                    <a:pt x="10" y="164"/>
                  </a:cubicBezTo>
                  <a:cubicBezTo>
                    <a:pt x="1" y="273"/>
                    <a:pt x="85" y="362"/>
                    <a:pt x="190" y="362"/>
                  </a:cubicBezTo>
                  <a:lnTo>
                    <a:pt x="979" y="362"/>
                  </a:lnTo>
                  <a:cubicBezTo>
                    <a:pt x="1075" y="362"/>
                    <a:pt x="1159" y="292"/>
                    <a:pt x="1168" y="196"/>
                  </a:cubicBezTo>
                  <a:cubicBezTo>
                    <a:pt x="1177" y="90"/>
                    <a:pt x="1093"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90" name="Google Shape;1690;p42"/>
            <p:cNvSpPr/>
            <p:nvPr/>
          </p:nvSpPr>
          <p:spPr>
            <a:xfrm>
              <a:off x="954608" y="975164"/>
              <a:ext cx="44591" cy="13676"/>
            </a:xfrm>
            <a:custGeom>
              <a:avLst/>
              <a:gdLst/>
              <a:ahLst/>
              <a:cxnLst/>
              <a:rect l="l" t="t" r="r" b="b"/>
              <a:pathLst>
                <a:path w="1177" h="361" extrusionOk="0">
                  <a:moveTo>
                    <a:pt x="198" y="1"/>
                  </a:moveTo>
                  <a:cubicBezTo>
                    <a:pt x="103" y="1"/>
                    <a:pt x="17" y="70"/>
                    <a:pt x="10" y="164"/>
                  </a:cubicBezTo>
                  <a:cubicBezTo>
                    <a:pt x="0" y="272"/>
                    <a:pt x="84" y="361"/>
                    <a:pt x="189" y="361"/>
                  </a:cubicBezTo>
                  <a:lnTo>
                    <a:pt x="979" y="361"/>
                  </a:lnTo>
                  <a:cubicBezTo>
                    <a:pt x="1074" y="361"/>
                    <a:pt x="1159" y="291"/>
                    <a:pt x="1167" y="195"/>
                  </a:cubicBezTo>
                  <a:cubicBezTo>
                    <a:pt x="1177" y="90"/>
                    <a:pt x="1093" y="1"/>
                    <a:pt x="9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91" name="Google Shape;1691;p42"/>
            <p:cNvSpPr/>
            <p:nvPr/>
          </p:nvSpPr>
          <p:spPr>
            <a:xfrm>
              <a:off x="999199" y="1009943"/>
              <a:ext cx="44553" cy="13676"/>
            </a:xfrm>
            <a:custGeom>
              <a:avLst/>
              <a:gdLst/>
              <a:ahLst/>
              <a:cxnLst/>
              <a:rect l="l" t="t" r="r" b="b"/>
              <a:pathLst>
                <a:path w="1176" h="361" extrusionOk="0">
                  <a:moveTo>
                    <a:pt x="199" y="0"/>
                  </a:moveTo>
                  <a:cubicBezTo>
                    <a:pt x="102" y="0"/>
                    <a:pt x="17" y="69"/>
                    <a:pt x="10" y="164"/>
                  </a:cubicBezTo>
                  <a:cubicBezTo>
                    <a:pt x="1" y="270"/>
                    <a:pt x="84" y="360"/>
                    <a:pt x="189" y="360"/>
                  </a:cubicBezTo>
                  <a:lnTo>
                    <a:pt x="979" y="360"/>
                  </a:lnTo>
                  <a:cubicBezTo>
                    <a:pt x="1074" y="360"/>
                    <a:pt x="1159" y="290"/>
                    <a:pt x="1167" y="197"/>
                  </a:cubicBezTo>
                  <a:cubicBezTo>
                    <a:pt x="1176" y="89"/>
                    <a:pt x="1092" y="0"/>
                    <a:pt x="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92" name="Google Shape;1692;p42"/>
            <p:cNvSpPr/>
            <p:nvPr/>
          </p:nvSpPr>
          <p:spPr>
            <a:xfrm>
              <a:off x="999199" y="1079424"/>
              <a:ext cx="44553" cy="13676"/>
            </a:xfrm>
            <a:custGeom>
              <a:avLst/>
              <a:gdLst/>
              <a:ahLst/>
              <a:cxnLst/>
              <a:rect l="l" t="t" r="r" b="b"/>
              <a:pathLst>
                <a:path w="1176" h="361" extrusionOk="0">
                  <a:moveTo>
                    <a:pt x="199" y="0"/>
                  </a:moveTo>
                  <a:cubicBezTo>
                    <a:pt x="102" y="0"/>
                    <a:pt x="17" y="70"/>
                    <a:pt x="10" y="165"/>
                  </a:cubicBezTo>
                  <a:cubicBezTo>
                    <a:pt x="1" y="271"/>
                    <a:pt x="84" y="360"/>
                    <a:pt x="189" y="360"/>
                  </a:cubicBezTo>
                  <a:lnTo>
                    <a:pt x="979" y="360"/>
                  </a:lnTo>
                  <a:cubicBezTo>
                    <a:pt x="1074" y="360"/>
                    <a:pt x="1159" y="291"/>
                    <a:pt x="1167" y="197"/>
                  </a:cubicBezTo>
                  <a:cubicBezTo>
                    <a:pt x="1176" y="89"/>
                    <a:pt x="1092" y="0"/>
                    <a:pt x="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93" name="Google Shape;1693;p42"/>
            <p:cNvSpPr/>
            <p:nvPr/>
          </p:nvSpPr>
          <p:spPr>
            <a:xfrm>
              <a:off x="887741" y="1114202"/>
              <a:ext cx="95432" cy="13639"/>
            </a:xfrm>
            <a:custGeom>
              <a:avLst/>
              <a:gdLst/>
              <a:ahLst/>
              <a:cxnLst/>
              <a:rect l="l" t="t" r="r" b="b"/>
              <a:pathLst>
                <a:path w="2519" h="360" extrusionOk="0">
                  <a:moveTo>
                    <a:pt x="199" y="1"/>
                  </a:moveTo>
                  <a:cubicBezTo>
                    <a:pt x="103" y="1"/>
                    <a:pt x="17" y="70"/>
                    <a:pt x="10" y="164"/>
                  </a:cubicBezTo>
                  <a:cubicBezTo>
                    <a:pt x="1" y="271"/>
                    <a:pt x="84" y="360"/>
                    <a:pt x="189" y="360"/>
                  </a:cubicBezTo>
                  <a:lnTo>
                    <a:pt x="2321" y="360"/>
                  </a:lnTo>
                  <a:cubicBezTo>
                    <a:pt x="2416" y="360"/>
                    <a:pt x="2502" y="291"/>
                    <a:pt x="2509" y="196"/>
                  </a:cubicBezTo>
                  <a:cubicBezTo>
                    <a:pt x="2519" y="90"/>
                    <a:pt x="2435" y="1"/>
                    <a:pt x="2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94" name="Google Shape;1694;p42"/>
            <p:cNvSpPr/>
            <p:nvPr/>
          </p:nvSpPr>
          <p:spPr>
            <a:xfrm>
              <a:off x="887741" y="1009943"/>
              <a:ext cx="95394" cy="13676"/>
            </a:xfrm>
            <a:custGeom>
              <a:avLst/>
              <a:gdLst/>
              <a:ahLst/>
              <a:cxnLst/>
              <a:rect l="l" t="t" r="r" b="b"/>
              <a:pathLst>
                <a:path w="2518" h="361" extrusionOk="0">
                  <a:moveTo>
                    <a:pt x="199" y="0"/>
                  </a:moveTo>
                  <a:cubicBezTo>
                    <a:pt x="103" y="0"/>
                    <a:pt x="17" y="69"/>
                    <a:pt x="10" y="164"/>
                  </a:cubicBezTo>
                  <a:cubicBezTo>
                    <a:pt x="1" y="270"/>
                    <a:pt x="84" y="360"/>
                    <a:pt x="189" y="360"/>
                  </a:cubicBezTo>
                  <a:lnTo>
                    <a:pt x="2320" y="360"/>
                  </a:lnTo>
                  <a:cubicBezTo>
                    <a:pt x="2415" y="360"/>
                    <a:pt x="2500" y="290"/>
                    <a:pt x="2508" y="197"/>
                  </a:cubicBezTo>
                  <a:cubicBezTo>
                    <a:pt x="2517" y="89"/>
                    <a:pt x="2433" y="0"/>
                    <a:pt x="2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95" name="Google Shape;1695;p42"/>
            <p:cNvSpPr/>
            <p:nvPr/>
          </p:nvSpPr>
          <p:spPr>
            <a:xfrm>
              <a:off x="1059777" y="1009943"/>
              <a:ext cx="95432" cy="13676"/>
            </a:xfrm>
            <a:custGeom>
              <a:avLst/>
              <a:gdLst/>
              <a:ahLst/>
              <a:cxnLst/>
              <a:rect l="l" t="t" r="r" b="b"/>
              <a:pathLst>
                <a:path w="2519" h="361" extrusionOk="0">
                  <a:moveTo>
                    <a:pt x="200" y="0"/>
                  </a:moveTo>
                  <a:cubicBezTo>
                    <a:pt x="105" y="0"/>
                    <a:pt x="20" y="69"/>
                    <a:pt x="11" y="164"/>
                  </a:cubicBezTo>
                  <a:cubicBezTo>
                    <a:pt x="1" y="270"/>
                    <a:pt x="87" y="360"/>
                    <a:pt x="192" y="360"/>
                  </a:cubicBezTo>
                  <a:lnTo>
                    <a:pt x="2321" y="360"/>
                  </a:lnTo>
                  <a:cubicBezTo>
                    <a:pt x="2416" y="360"/>
                    <a:pt x="2502" y="290"/>
                    <a:pt x="2509" y="197"/>
                  </a:cubicBezTo>
                  <a:cubicBezTo>
                    <a:pt x="2519" y="89"/>
                    <a:pt x="2435" y="0"/>
                    <a:pt x="2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96" name="Google Shape;1696;p42"/>
            <p:cNvSpPr/>
            <p:nvPr/>
          </p:nvSpPr>
          <p:spPr>
            <a:xfrm>
              <a:off x="886984" y="1044645"/>
              <a:ext cx="32695" cy="13714"/>
            </a:xfrm>
            <a:custGeom>
              <a:avLst/>
              <a:gdLst/>
              <a:ahLst/>
              <a:cxnLst/>
              <a:rect l="l" t="t" r="r" b="b"/>
              <a:pathLst>
                <a:path w="863" h="362" extrusionOk="0">
                  <a:moveTo>
                    <a:pt x="202" y="1"/>
                  </a:moveTo>
                  <a:cubicBezTo>
                    <a:pt x="106" y="1"/>
                    <a:pt x="21" y="70"/>
                    <a:pt x="13" y="164"/>
                  </a:cubicBezTo>
                  <a:cubicBezTo>
                    <a:pt x="1" y="272"/>
                    <a:pt x="85" y="362"/>
                    <a:pt x="191" y="362"/>
                  </a:cubicBezTo>
                  <a:lnTo>
                    <a:pt x="665" y="362"/>
                  </a:lnTo>
                  <a:cubicBezTo>
                    <a:pt x="760" y="362"/>
                    <a:pt x="846" y="293"/>
                    <a:pt x="853" y="197"/>
                  </a:cubicBezTo>
                  <a:cubicBezTo>
                    <a:pt x="863" y="90"/>
                    <a:pt x="779" y="1"/>
                    <a:pt x="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97" name="Google Shape;1697;p42"/>
            <p:cNvSpPr/>
            <p:nvPr/>
          </p:nvSpPr>
          <p:spPr>
            <a:xfrm>
              <a:off x="935325" y="1044645"/>
              <a:ext cx="161996" cy="13714"/>
            </a:xfrm>
            <a:custGeom>
              <a:avLst/>
              <a:gdLst/>
              <a:ahLst/>
              <a:cxnLst/>
              <a:rect l="l" t="t" r="r" b="b"/>
              <a:pathLst>
                <a:path w="4276" h="362" extrusionOk="0">
                  <a:moveTo>
                    <a:pt x="198" y="1"/>
                  </a:moveTo>
                  <a:cubicBezTo>
                    <a:pt x="102" y="1"/>
                    <a:pt x="17" y="70"/>
                    <a:pt x="10" y="166"/>
                  </a:cubicBezTo>
                  <a:cubicBezTo>
                    <a:pt x="0" y="273"/>
                    <a:pt x="84" y="362"/>
                    <a:pt x="189" y="362"/>
                  </a:cubicBezTo>
                  <a:lnTo>
                    <a:pt x="4077" y="362"/>
                  </a:lnTo>
                  <a:cubicBezTo>
                    <a:pt x="4173" y="362"/>
                    <a:pt x="4258" y="293"/>
                    <a:pt x="4265" y="199"/>
                  </a:cubicBezTo>
                  <a:cubicBezTo>
                    <a:pt x="4276" y="91"/>
                    <a:pt x="4191" y="1"/>
                    <a:pt x="4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698" name="Google Shape;1698;p42"/>
            <p:cNvSpPr/>
            <p:nvPr/>
          </p:nvSpPr>
          <p:spPr>
            <a:xfrm>
              <a:off x="887741" y="1079424"/>
              <a:ext cx="95394" cy="13676"/>
            </a:xfrm>
            <a:custGeom>
              <a:avLst/>
              <a:gdLst/>
              <a:ahLst/>
              <a:cxnLst/>
              <a:rect l="l" t="t" r="r" b="b"/>
              <a:pathLst>
                <a:path w="2518" h="361" extrusionOk="0">
                  <a:moveTo>
                    <a:pt x="199" y="0"/>
                  </a:moveTo>
                  <a:cubicBezTo>
                    <a:pt x="103" y="0"/>
                    <a:pt x="17" y="70"/>
                    <a:pt x="10" y="165"/>
                  </a:cubicBezTo>
                  <a:cubicBezTo>
                    <a:pt x="1" y="271"/>
                    <a:pt x="84" y="360"/>
                    <a:pt x="189" y="360"/>
                  </a:cubicBezTo>
                  <a:lnTo>
                    <a:pt x="2320" y="360"/>
                  </a:lnTo>
                  <a:cubicBezTo>
                    <a:pt x="2415" y="360"/>
                    <a:pt x="2500" y="291"/>
                    <a:pt x="2508" y="197"/>
                  </a:cubicBezTo>
                  <a:cubicBezTo>
                    <a:pt x="2517" y="89"/>
                    <a:pt x="2433" y="0"/>
                    <a:pt x="2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699" name="Google Shape;1699;p42"/>
          <p:cNvGrpSpPr/>
          <p:nvPr/>
        </p:nvGrpSpPr>
        <p:grpSpPr>
          <a:xfrm>
            <a:off x="3677207" y="1141701"/>
            <a:ext cx="341661" cy="290896"/>
            <a:chOff x="2335403" y="748460"/>
            <a:chExt cx="477313" cy="406392"/>
          </a:xfrm>
        </p:grpSpPr>
        <p:sp>
          <p:nvSpPr>
            <p:cNvPr id="1700" name="Google Shape;1700;p42"/>
            <p:cNvSpPr/>
            <p:nvPr/>
          </p:nvSpPr>
          <p:spPr>
            <a:xfrm>
              <a:off x="2419697" y="928793"/>
              <a:ext cx="35044" cy="13676"/>
            </a:xfrm>
            <a:custGeom>
              <a:avLst/>
              <a:gdLst/>
              <a:ahLst/>
              <a:cxnLst/>
              <a:rect l="l" t="t" r="r" b="b"/>
              <a:pathLst>
                <a:path w="925" h="361" extrusionOk="0">
                  <a:moveTo>
                    <a:pt x="199" y="0"/>
                  </a:moveTo>
                  <a:cubicBezTo>
                    <a:pt x="102" y="0"/>
                    <a:pt x="17" y="69"/>
                    <a:pt x="10" y="164"/>
                  </a:cubicBezTo>
                  <a:cubicBezTo>
                    <a:pt x="1" y="272"/>
                    <a:pt x="85" y="361"/>
                    <a:pt x="189" y="361"/>
                  </a:cubicBezTo>
                  <a:lnTo>
                    <a:pt x="728" y="361"/>
                  </a:lnTo>
                  <a:cubicBezTo>
                    <a:pt x="823" y="361"/>
                    <a:pt x="908" y="291"/>
                    <a:pt x="916" y="197"/>
                  </a:cubicBezTo>
                  <a:cubicBezTo>
                    <a:pt x="924" y="89"/>
                    <a:pt x="841" y="0"/>
                    <a:pt x="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01" name="Google Shape;1701;p42"/>
            <p:cNvSpPr/>
            <p:nvPr/>
          </p:nvSpPr>
          <p:spPr>
            <a:xfrm>
              <a:off x="2466106" y="928793"/>
              <a:ext cx="51713" cy="13676"/>
            </a:xfrm>
            <a:custGeom>
              <a:avLst/>
              <a:gdLst/>
              <a:ahLst/>
              <a:cxnLst/>
              <a:rect l="l" t="t" r="r" b="b"/>
              <a:pathLst>
                <a:path w="1365" h="361" extrusionOk="0">
                  <a:moveTo>
                    <a:pt x="197" y="0"/>
                  </a:moveTo>
                  <a:cubicBezTo>
                    <a:pt x="102" y="0"/>
                    <a:pt x="17" y="69"/>
                    <a:pt x="8" y="164"/>
                  </a:cubicBezTo>
                  <a:cubicBezTo>
                    <a:pt x="0" y="272"/>
                    <a:pt x="84" y="361"/>
                    <a:pt x="189" y="361"/>
                  </a:cubicBezTo>
                  <a:lnTo>
                    <a:pt x="1166" y="361"/>
                  </a:lnTo>
                  <a:cubicBezTo>
                    <a:pt x="1262" y="361"/>
                    <a:pt x="1347" y="291"/>
                    <a:pt x="1354" y="197"/>
                  </a:cubicBezTo>
                  <a:cubicBezTo>
                    <a:pt x="1365" y="89"/>
                    <a:pt x="1281" y="0"/>
                    <a:pt x="1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02" name="Google Shape;1702;p42"/>
            <p:cNvSpPr/>
            <p:nvPr/>
          </p:nvSpPr>
          <p:spPr>
            <a:xfrm>
              <a:off x="2420152" y="900266"/>
              <a:ext cx="80354" cy="13676"/>
            </a:xfrm>
            <a:custGeom>
              <a:avLst/>
              <a:gdLst/>
              <a:ahLst/>
              <a:cxnLst/>
              <a:rect l="l" t="t" r="r" b="b"/>
              <a:pathLst>
                <a:path w="2121" h="361" extrusionOk="0">
                  <a:moveTo>
                    <a:pt x="198" y="0"/>
                  </a:moveTo>
                  <a:cubicBezTo>
                    <a:pt x="103" y="0"/>
                    <a:pt x="17" y="70"/>
                    <a:pt x="10" y="165"/>
                  </a:cubicBezTo>
                  <a:cubicBezTo>
                    <a:pt x="0" y="270"/>
                    <a:pt x="84" y="361"/>
                    <a:pt x="189" y="361"/>
                  </a:cubicBezTo>
                  <a:lnTo>
                    <a:pt x="1922" y="361"/>
                  </a:lnTo>
                  <a:cubicBezTo>
                    <a:pt x="2017" y="361"/>
                    <a:pt x="2103" y="291"/>
                    <a:pt x="2111" y="197"/>
                  </a:cubicBezTo>
                  <a:cubicBezTo>
                    <a:pt x="2120" y="89"/>
                    <a:pt x="2036" y="0"/>
                    <a:pt x="19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03" name="Google Shape;1703;p42"/>
            <p:cNvSpPr/>
            <p:nvPr/>
          </p:nvSpPr>
          <p:spPr>
            <a:xfrm>
              <a:off x="2419659" y="871700"/>
              <a:ext cx="35044" cy="13676"/>
            </a:xfrm>
            <a:custGeom>
              <a:avLst/>
              <a:gdLst/>
              <a:ahLst/>
              <a:cxnLst/>
              <a:rect l="l" t="t" r="r" b="b"/>
              <a:pathLst>
                <a:path w="925" h="361" extrusionOk="0">
                  <a:moveTo>
                    <a:pt x="198" y="0"/>
                  </a:moveTo>
                  <a:cubicBezTo>
                    <a:pt x="102" y="0"/>
                    <a:pt x="17" y="70"/>
                    <a:pt x="9" y="165"/>
                  </a:cubicBezTo>
                  <a:cubicBezTo>
                    <a:pt x="1" y="271"/>
                    <a:pt x="84" y="360"/>
                    <a:pt x="189" y="360"/>
                  </a:cubicBezTo>
                  <a:lnTo>
                    <a:pt x="726" y="360"/>
                  </a:lnTo>
                  <a:cubicBezTo>
                    <a:pt x="823" y="360"/>
                    <a:pt x="908" y="291"/>
                    <a:pt x="915" y="197"/>
                  </a:cubicBezTo>
                  <a:cubicBezTo>
                    <a:pt x="924" y="89"/>
                    <a:pt x="841" y="0"/>
                    <a:pt x="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04" name="Google Shape;1704;p42"/>
            <p:cNvSpPr/>
            <p:nvPr/>
          </p:nvSpPr>
          <p:spPr>
            <a:xfrm>
              <a:off x="2466485" y="871700"/>
              <a:ext cx="84597" cy="13676"/>
            </a:xfrm>
            <a:custGeom>
              <a:avLst/>
              <a:gdLst/>
              <a:ahLst/>
              <a:cxnLst/>
              <a:rect l="l" t="t" r="r" b="b"/>
              <a:pathLst>
                <a:path w="2233" h="361" extrusionOk="0">
                  <a:moveTo>
                    <a:pt x="197" y="0"/>
                  </a:moveTo>
                  <a:cubicBezTo>
                    <a:pt x="102" y="0"/>
                    <a:pt x="17" y="70"/>
                    <a:pt x="9" y="165"/>
                  </a:cubicBezTo>
                  <a:cubicBezTo>
                    <a:pt x="1" y="271"/>
                    <a:pt x="83" y="360"/>
                    <a:pt x="188" y="360"/>
                  </a:cubicBezTo>
                  <a:lnTo>
                    <a:pt x="2035" y="360"/>
                  </a:lnTo>
                  <a:cubicBezTo>
                    <a:pt x="2130" y="360"/>
                    <a:pt x="2216" y="291"/>
                    <a:pt x="2223" y="197"/>
                  </a:cubicBezTo>
                  <a:cubicBezTo>
                    <a:pt x="2232" y="89"/>
                    <a:pt x="2149" y="0"/>
                    <a:pt x="2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05" name="Google Shape;1705;p42"/>
            <p:cNvSpPr/>
            <p:nvPr/>
          </p:nvSpPr>
          <p:spPr>
            <a:xfrm>
              <a:off x="2428714" y="978953"/>
              <a:ext cx="61828" cy="72171"/>
            </a:xfrm>
            <a:custGeom>
              <a:avLst/>
              <a:gdLst/>
              <a:ahLst/>
              <a:cxnLst/>
              <a:rect l="l" t="t" r="r" b="b"/>
              <a:pathLst>
                <a:path w="1632" h="1905" extrusionOk="0">
                  <a:moveTo>
                    <a:pt x="821" y="648"/>
                  </a:moveTo>
                  <a:lnTo>
                    <a:pt x="1015" y="1167"/>
                  </a:lnTo>
                  <a:lnTo>
                    <a:pt x="623" y="1167"/>
                  </a:lnTo>
                  <a:lnTo>
                    <a:pt x="821" y="648"/>
                  </a:lnTo>
                  <a:close/>
                  <a:moveTo>
                    <a:pt x="820" y="0"/>
                  </a:moveTo>
                  <a:cubicBezTo>
                    <a:pt x="730" y="0"/>
                    <a:pt x="650" y="54"/>
                    <a:pt x="616" y="136"/>
                  </a:cubicBezTo>
                  <a:cubicBezTo>
                    <a:pt x="616" y="137"/>
                    <a:pt x="615" y="138"/>
                    <a:pt x="615" y="141"/>
                  </a:cubicBezTo>
                  <a:lnTo>
                    <a:pt x="37" y="1655"/>
                  </a:lnTo>
                  <a:cubicBezTo>
                    <a:pt x="0" y="1757"/>
                    <a:pt x="60" y="1855"/>
                    <a:pt x="146" y="1891"/>
                  </a:cubicBezTo>
                  <a:cubicBezTo>
                    <a:pt x="166" y="1899"/>
                    <a:pt x="187" y="1903"/>
                    <a:pt x="208" y="1903"/>
                  </a:cubicBezTo>
                  <a:cubicBezTo>
                    <a:pt x="282" y="1903"/>
                    <a:pt x="357" y="1856"/>
                    <a:pt x="383" y="1786"/>
                  </a:cubicBezTo>
                  <a:lnTo>
                    <a:pt x="481" y="1528"/>
                  </a:lnTo>
                  <a:lnTo>
                    <a:pt x="1155" y="1528"/>
                  </a:lnTo>
                  <a:lnTo>
                    <a:pt x="1251" y="1786"/>
                  </a:lnTo>
                  <a:cubicBezTo>
                    <a:pt x="1279" y="1860"/>
                    <a:pt x="1349" y="1905"/>
                    <a:pt x="1423" y="1905"/>
                  </a:cubicBezTo>
                  <a:cubicBezTo>
                    <a:pt x="1444" y="1905"/>
                    <a:pt x="1466" y="1901"/>
                    <a:pt x="1488" y="1893"/>
                  </a:cubicBezTo>
                  <a:cubicBezTo>
                    <a:pt x="1584" y="1858"/>
                    <a:pt x="1631" y="1750"/>
                    <a:pt x="1596" y="1656"/>
                  </a:cubicBezTo>
                  <a:lnTo>
                    <a:pt x="1024" y="142"/>
                  </a:lnTo>
                  <a:cubicBezTo>
                    <a:pt x="1024" y="139"/>
                    <a:pt x="1022" y="137"/>
                    <a:pt x="1022" y="136"/>
                  </a:cubicBezTo>
                  <a:cubicBezTo>
                    <a:pt x="988" y="54"/>
                    <a:pt x="909" y="0"/>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06" name="Google Shape;1706;p42"/>
            <p:cNvSpPr/>
            <p:nvPr/>
          </p:nvSpPr>
          <p:spPr>
            <a:xfrm>
              <a:off x="2492701" y="998388"/>
              <a:ext cx="48265" cy="52660"/>
            </a:xfrm>
            <a:custGeom>
              <a:avLst/>
              <a:gdLst/>
              <a:ahLst/>
              <a:cxnLst/>
              <a:rect l="l" t="t" r="r" b="b"/>
              <a:pathLst>
                <a:path w="1274" h="1390" extrusionOk="0">
                  <a:moveTo>
                    <a:pt x="654" y="430"/>
                  </a:moveTo>
                  <a:cubicBezTo>
                    <a:pt x="801" y="430"/>
                    <a:pt x="919" y="549"/>
                    <a:pt x="919" y="696"/>
                  </a:cubicBezTo>
                  <a:cubicBezTo>
                    <a:pt x="919" y="842"/>
                    <a:pt x="801" y="961"/>
                    <a:pt x="654" y="961"/>
                  </a:cubicBezTo>
                  <a:cubicBezTo>
                    <a:pt x="508" y="961"/>
                    <a:pt x="388" y="842"/>
                    <a:pt x="388" y="696"/>
                  </a:cubicBezTo>
                  <a:cubicBezTo>
                    <a:pt x="388" y="549"/>
                    <a:pt x="508" y="430"/>
                    <a:pt x="654" y="430"/>
                  </a:cubicBezTo>
                  <a:close/>
                  <a:moveTo>
                    <a:pt x="1089" y="1"/>
                  </a:moveTo>
                  <a:cubicBezTo>
                    <a:pt x="1008" y="1"/>
                    <a:pt x="941" y="52"/>
                    <a:pt x="916" y="123"/>
                  </a:cubicBezTo>
                  <a:cubicBezTo>
                    <a:pt x="832" y="83"/>
                    <a:pt x="736" y="59"/>
                    <a:pt x="635" y="59"/>
                  </a:cubicBezTo>
                  <a:cubicBezTo>
                    <a:pt x="623" y="59"/>
                    <a:pt x="611" y="59"/>
                    <a:pt x="599" y="60"/>
                  </a:cubicBezTo>
                  <a:cubicBezTo>
                    <a:pt x="267" y="81"/>
                    <a:pt x="1" y="366"/>
                    <a:pt x="5" y="699"/>
                  </a:cubicBezTo>
                  <a:cubicBezTo>
                    <a:pt x="7" y="1049"/>
                    <a:pt x="291" y="1331"/>
                    <a:pt x="640" y="1331"/>
                  </a:cubicBezTo>
                  <a:cubicBezTo>
                    <a:pt x="739" y="1331"/>
                    <a:pt x="831" y="1309"/>
                    <a:pt x="916" y="1267"/>
                  </a:cubicBezTo>
                  <a:cubicBezTo>
                    <a:pt x="941" y="1339"/>
                    <a:pt x="1009" y="1389"/>
                    <a:pt x="1088" y="1389"/>
                  </a:cubicBezTo>
                  <a:cubicBezTo>
                    <a:pt x="1101" y="1389"/>
                    <a:pt x="1114" y="1388"/>
                    <a:pt x="1128" y="1385"/>
                  </a:cubicBezTo>
                  <a:cubicBezTo>
                    <a:pt x="1214" y="1367"/>
                    <a:pt x="1273" y="1288"/>
                    <a:pt x="1273" y="1200"/>
                  </a:cubicBezTo>
                  <a:lnTo>
                    <a:pt x="1273" y="190"/>
                  </a:lnTo>
                  <a:cubicBezTo>
                    <a:pt x="1273" y="102"/>
                    <a:pt x="1214" y="22"/>
                    <a:pt x="1128" y="5"/>
                  </a:cubicBezTo>
                  <a:cubicBezTo>
                    <a:pt x="1115" y="2"/>
                    <a:pt x="1101" y="1"/>
                    <a:pt x="1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07" name="Google Shape;1707;p42"/>
            <p:cNvSpPr/>
            <p:nvPr/>
          </p:nvSpPr>
          <p:spPr>
            <a:xfrm>
              <a:off x="2597264" y="977437"/>
              <a:ext cx="36635" cy="75164"/>
            </a:xfrm>
            <a:custGeom>
              <a:avLst/>
              <a:gdLst/>
              <a:ahLst/>
              <a:cxnLst/>
              <a:rect l="l" t="t" r="r" b="b"/>
              <a:pathLst>
                <a:path w="967" h="1984" extrusionOk="0">
                  <a:moveTo>
                    <a:pt x="771" y="0"/>
                  </a:moveTo>
                  <a:cubicBezTo>
                    <a:pt x="467" y="0"/>
                    <a:pt x="217" y="223"/>
                    <a:pt x="217" y="497"/>
                  </a:cubicBezTo>
                  <a:lnTo>
                    <a:pt x="217" y="731"/>
                  </a:lnTo>
                  <a:cubicBezTo>
                    <a:pt x="205" y="788"/>
                    <a:pt x="181" y="807"/>
                    <a:pt x="142" y="820"/>
                  </a:cubicBezTo>
                  <a:cubicBezTo>
                    <a:pt x="83" y="841"/>
                    <a:pt x="35" y="890"/>
                    <a:pt x="23" y="950"/>
                  </a:cubicBezTo>
                  <a:cubicBezTo>
                    <a:pt x="1" y="1042"/>
                    <a:pt x="53" y="1134"/>
                    <a:pt x="139" y="1162"/>
                  </a:cubicBezTo>
                  <a:cubicBezTo>
                    <a:pt x="180" y="1177"/>
                    <a:pt x="205" y="1194"/>
                    <a:pt x="217" y="1252"/>
                  </a:cubicBezTo>
                  <a:lnTo>
                    <a:pt x="217" y="1487"/>
                  </a:lnTo>
                  <a:cubicBezTo>
                    <a:pt x="217" y="1758"/>
                    <a:pt x="462" y="1979"/>
                    <a:pt x="764" y="1983"/>
                  </a:cubicBezTo>
                  <a:cubicBezTo>
                    <a:pt x="765" y="1983"/>
                    <a:pt x="766" y="1983"/>
                    <a:pt x="766" y="1983"/>
                  </a:cubicBezTo>
                  <a:cubicBezTo>
                    <a:pt x="854" y="1983"/>
                    <a:pt x="934" y="1921"/>
                    <a:pt x="948" y="1833"/>
                  </a:cubicBezTo>
                  <a:cubicBezTo>
                    <a:pt x="966" y="1719"/>
                    <a:pt x="880" y="1623"/>
                    <a:pt x="770" y="1623"/>
                  </a:cubicBezTo>
                  <a:cubicBezTo>
                    <a:pt x="666" y="1623"/>
                    <a:pt x="578" y="1561"/>
                    <a:pt x="578" y="1487"/>
                  </a:cubicBezTo>
                  <a:lnTo>
                    <a:pt x="578" y="1235"/>
                  </a:lnTo>
                  <a:cubicBezTo>
                    <a:pt x="578" y="1225"/>
                    <a:pt x="577" y="1214"/>
                    <a:pt x="576" y="1204"/>
                  </a:cubicBezTo>
                  <a:cubicBezTo>
                    <a:pt x="560" y="1116"/>
                    <a:pt x="530" y="1047"/>
                    <a:pt x="490" y="992"/>
                  </a:cubicBezTo>
                  <a:cubicBezTo>
                    <a:pt x="530" y="937"/>
                    <a:pt x="560" y="868"/>
                    <a:pt x="576" y="780"/>
                  </a:cubicBezTo>
                  <a:cubicBezTo>
                    <a:pt x="577" y="769"/>
                    <a:pt x="578" y="759"/>
                    <a:pt x="578" y="748"/>
                  </a:cubicBezTo>
                  <a:lnTo>
                    <a:pt x="578" y="497"/>
                  </a:lnTo>
                  <a:cubicBezTo>
                    <a:pt x="578" y="425"/>
                    <a:pt x="661" y="365"/>
                    <a:pt x="764" y="361"/>
                  </a:cubicBezTo>
                  <a:cubicBezTo>
                    <a:pt x="859" y="359"/>
                    <a:pt x="944" y="287"/>
                    <a:pt x="951" y="192"/>
                  </a:cubicBezTo>
                  <a:cubicBezTo>
                    <a:pt x="958" y="87"/>
                    <a:pt x="875" y="0"/>
                    <a:pt x="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08" name="Google Shape;1708;p42"/>
            <p:cNvSpPr/>
            <p:nvPr/>
          </p:nvSpPr>
          <p:spPr>
            <a:xfrm>
              <a:off x="2692507" y="977513"/>
              <a:ext cx="36673" cy="75126"/>
            </a:xfrm>
            <a:custGeom>
              <a:avLst/>
              <a:gdLst/>
              <a:ahLst/>
              <a:cxnLst/>
              <a:rect l="l" t="t" r="r" b="b"/>
              <a:pathLst>
                <a:path w="968" h="1983" extrusionOk="0">
                  <a:moveTo>
                    <a:pt x="200" y="0"/>
                  </a:moveTo>
                  <a:cubicBezTo>
                    <a:pt x="113" y="0"/>
                    <a:pt x="34" y="63"/>
                    <a:pt x="20" y="149"/>
                  </a:cubicBezTo>
                  <a:cubicBezTo>
                    <a:pt x="0" y="263"/>
                    <a:pt x="88" y="360"/>
                    <a:pt x="198" y="360"/>
                  </a:cubicBezTo>
                  <a:cubicBezTo>
                    <a:pt x="303" y="360"/>
                    <a:pt x="390" y="422"/>
                    <a:pt x="390" y="496"/>
                  </a:cubicBezTo>
                  <a:lnTo>
                    <a:pt x="390" y="749"/>
                  </a:lnTo>
                  <a:cubicBezTo>
                    <a:pt x="390" y="760"/>
                    <a:pt x="392" y="770"/>
                    <a:pt x="393" y="781"/>
                  </a:cubicBezTo>
                  <a:cubicBezTo>
                    <a:pt x="409" y="868"/>
                    <a:pt x="439" y="936"/>
                    <a:pt x="478" y="991"/>
                  </a:cubicBezTo>
                  <a:cubicBezTo>
                    <a:pt x="440" y="1045"/>
                    <a:pt x="409" y="1114"/>
                    <a:pt x="393" y="1202"/>
                  </a:cubicBezTo>
                  <a:cubicBezTo>
                    <a:pt x="390" y="1211"/>
                    <a:pt x="390" y="1222"/>
                    <a:pt x="390" y="1232"/>
                  </a:cubicBezTo>
                  <a:lnTo>
                    <a:pt x="390" y="1485"/>
                  </a:lnTo>
                  <a:cubicBezTo>
                    <a:pt x="390" y="1557"/>
                    <a:pt x="305" y="1618"/>
                    <a:pt x="204" y="1621"/>
                  </a:cubicBezTo>
                  <a:cubicBezTo>
                    <a:pt x="109" y="1623"/>
                    <a:pt x="23" y="1694"/>
                    <a:pt x="18" y="1789"/>
                  </a:cubicBezTo>
                  <a:cubicBezTo>
                    <a:pt x="12" y="1894"/>
                    <a:pt x="95" y="1982"/>
                    <a:pt x="198" y="1982"/>
                  </a:cubicBezTo>
                  <a:cubicBezTo>
                    <a:pt x="503" y="1982"/>
                    <a:pt x="751" y="1759"/>
                    <a:pt x="751" y="1486"/>
                  </a:cubicBezTo>
                  <a:lnTo>
                    <a:pt x="751" y="1251"/>
                  </a:lnTo>
                  <a:cubicBezTo>
                    <a:pt x="765" y="1196"/>
                    <a:pt x="788" y="1176"/>
                    <a:pt x="828" y="1162"/>
                  </a:cubicBezTo>
                  <a:cubicBezTo>
                    <a:pt x="886" y="1141"/>
                    <a:pt x="933" y="1093"/>
                    <a:pt x="947" y="1033"/>
                  </a:cubicBezTo>
                  <a:cubicBezTo>
                    <a:pt x="968" y="940"/>
                    <a:pt x="916" y="850"/>
                    <a:pt x="829" y="821"/>
                  </a:cubicBezTo>
                  <a:cubicBezTo>
                    <a:pt x="788" y="806"/>
                    <a:pt x="764" y="788"/>
                    <a:pt x="750" y="730"/>
                  </a:cubicBezTo>
                  <a:lnTo>
                    <a:pt x="750" y="496"/>
                  </a:lnTo>
                  <a:cubicBezTo>
                    <a:pt x="750" y="226"/>
                    <a:pt x="505" y="4"/>
                    <a:pt x="204" y="0"/>
                  </a:cubicBezTo>
                  <a:cubicBezTo>
                    <a:pt x="203" y="0"/>
                    <a:pt x="202" y="0"/>
                    <a:pt x="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09" name="Google Shape;1709;p42"/>
            <p:cNvSpPr/>
            <p:nvPr/>
          </p:nvSpPr>
          <p:spPr>
            <a:xfrm>
              <a:off x="2643749" y="978536"/>
              <a:ext cx="39249" cy="72891"/>
            </a:xfrm>
            <a:custGeom>
              <a:avLst/>
              <a:gdLst/>
              <a:ahLst/>
              <a:cxnLst/>
              <a:rect l="l" t="t" r="r" b="b"/>
              <a:pathLst>
                <a:path w="1036" h="1924" extrusionOk="0">
                  <a:moveTo>
                    <a:pt x="826" y="0"/>
                  </a:moveTo>
                  <a:cubicBezTo>
                    <a:pt x="753" y="0"/>
                    <a:pt x="683" y="44"/>
                    <a:pt x="655" y="117"/>
                  </a:cubicBezTo>
                  <a:lnTo>
                    <a:pt x="37" y="1671"/>
                  </a:lnTo>
                  <a:cubicBezTo>
                    <a:pt x="0" y="1765"/>
                    <a:pt x="46" y="1872"/>
                    <a:pt x="140" y="1911"/>
                  </a:cubicBezTo>
                  <a:cubicBezTo>
                    <a:pt x="162" y="1919"/>
                    <a:pt x="186" y="1924"/>
                    <a:pt x="208" y="1924"/>
                  </a:cubicBezTo>
                  <a:cubicBezTo>
                    <a:pt x="282" y="1924"/>
                    <a:pt x="351" y="1880"/>
                    <a:pt x="380" y="1807"/>
                  </a:cubicBezTo>
                  <a:lnTo>
                    <a:pt x="998" y="253"/>
                  </a:lnTo>
                  <a:cubicBezTo>
                    <a:pt x="1036" y="159"/>
                    <a:pt x="990" y="52"/>
                    <a:pt x="894" y="13"/>
                  </a:cubicBezTo>
                  <a:cubicBezTo>
                    <a:pt x="872" y="4"/>
                    <a:pt x="849"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10" name="Google Shape;1710;p42"/>
            <p:cNvSpPr/>
            <p:nvPr/>
          </p:nvSpPr>
          <p:spPr>
            <a:xfrm>
              <a:off x="2335403" y="748460"/>
              <a:ext cx="477313" cy="406392"/>
            </a:xfrm>
            <a:custGeom>
              <a:avLst/>
              <a:gdLst/>
              <a:ahLst/>
              <a:cxnLst/>
              <a:rect l="l" t="t" r="r" b="b"/>
              <a:pathLst>
                <a:path w="12599" h="10727" extrusionOk="0">
                  <a:moveTo>
                    <a:pt x="10849" y="378"/>
                  </a:moveTo>
                  <a:cubicBezTo>
                    <a:pt x="10913" y="378"/>
                    <a:pt x="10994" y="438"/>
                    <a:pt x="11079" y="499"/>
                  </a:cubicBezTo>
                  <a:cubicBezTo>
                    <a:pt x="11240" y="616"/>
                    <a:pt x="11385" y="675"/>
                    <a:pt x="11582" y="707"/>
                  </a:cubicBezTo>
                  <a:cubicBezTo>
                    <a:pt x="11680" y="723"/>
                    <a:pt x="11781" y="740"/>
                    <a:pt x="11823" y="781"/>
                  </a:cubicBezTo>
                  <a:cubicBezTo>
                    <a:pt x="11864" y="823"/>
                    <a:pt x="11882" y="925"/>
                    <a:pt x="11898" y="1022"/>
                  </a:cubicBezTo>
                  <a:cubicBezTo>
                    <a:pt x="11929" y="1211"/>
                    <a:pt x="11994" y="1371"/>
                    <a:pt x="12105" y="1525"/>
                  </a:cubicBezTo>
                  <a:cubicBezTo>
                    <a:pt x="12167" y="1611"/>
                    <a:pt x="12226" y="1692"/>
                    <a:pt x="12226" y="1755"/>
                  </a:cubicBezTo>
                  <a:cubicBezTo>
                    <a:pt x="12226" y="1820"/>
                    <a:pt x="12167" y="1901"/>
                    <a:pt x="12105" y="1986"/>
                  </a:cubicBezTo>
                  <a:cubicBezTo>
                    <a:pt x="11993" y="2142"/>
                    <a:pt x="11929" y="2300"/>
                    <a:pt x="11898" y="2489"/>
                  </a:cubicBezTo>
                  <a:cubicBezTo>
                    <a:pt x="11880" y="2587"/>
                    <a:pt x="11864" y="2688"/>
                    <a:pt x="11823" y="2730"/>
                  </a:cubicBezTo>
                  <a:cubicBezTo>
                    <a:pt x="11781" y="2771"/>
                    <a:pt x="11680" y="2789"/>
                    <a:pt x="11582" y="2805"/>
                  </a:cubicBezTo>
                  <a:cubicBezTo>
                    <a:pt x="11385" y="2837"/>
                    <a:pt x="11241" y="2895"/>
                    <a:pt x="11079" y="3012"/>
                  </a:cubicBezTo>
                  <a:cubicBezTo>
                    <a:pt x="10994" y="3074"/>
                    <a:pt x="10913" y="3133"/>
                    <a:pt x="10849" y="3133"/>
                  </a:cubicBezTo>
                  <a:cubicBezTo>
                    <a:pt x="10785" y="3133"/>
                    <a:pt x="10704" y="3074"/>
                    <a:pt x="10618" y="3012"/>
                  </a:cubicBezTo>
                  <a:cubicBezTo>
                    <a:pt x="10459" y="2897"/>
                    <a:pt x="10311" y="2837"/>
                    <a:pt x="10115" y="2805"/>
                  </a:cubicBezTo>
                  <a:cubicBezTo>
                    <a:pt x="10018" y="2787"/>
                    <a:pt x="9916" y="2771"/>
                    <a:pt x="9875" y="2730"/>
                  </a:cubicBezTo>
                  <a:cubicBezTo>
                    <a:pt x="9833" y="2688"/>
                    <a:pt x="9816" y="2587"/>
                    <a:pt x="9800" y="2489"/>
                  </a:cubicBezTo>
                  <a:cubicBezTo>
                    <a:pt x="9769" y="2300"/>
                    <a:pt x="9705" y="2141"/>
                    <a:pt x="9592" y="1986"/>
                  </a:cubicBezTo>
                  <a:cubicBezTo>
                    <a:pt x="9531" y="1901"/>
                    <a:pt x="9472" y="1820"/>
                    <a:pt x="9472" y="1755"/>
                  </a:cubicBezTo>
                  <a:cubicBezTo>
                    <a:pt x="9472" y="1691"/>
                    <a:pt x="9531" y="1611"/>
                    <a:pt x="9592" y="1525"/>
                  </a:cubicBezTo>
                  <a:cubicBezTo>
                    <a:pt x="9709" y="1365"/>
                    <a:pt x="9768" y="1218"/>
                    <a:pt x="9800" y="1022"/>
                  </a:cubicBezTo>
                  <a:cubicBezTo>
                    <a:pt x="9816" y="925"/>
                    <a:pt x="9833" y="823"/>
                    <a:pt x="9875" y="781"/>
                  </a:cubicBezTo>
                  <a:cubicBezTo>
                    <a:pt x="9916" y="740"/>
                    <a:pt x="10018" y="723"/>
                    <a:pt x="10115" y="707"/>
                  </a:cubicBezTo>
                  <a:cubicBezTo>
                    <a:pt x="10309" y="675"/>
                    <a:pt x="10459" y="614"/>
                    <a:pt x="10618" y="499"/>
                  </a:cubicBezTo>
                  <a:cubicBezTo>
                    <a:pt x="10704" y="438"/>
                    <a:pt x="10785" y="378"/>
                    <a:pt x="10849" y="378"/>
                  </a:cubicBezTo>
                  <a:close/>
                  <a:moveTo>
                    <a:pt x="2977" y="2945"/>
                  </a:moveTo>
                  <a:cubicBezTo>
                    <a:pt x="4233" y="2945"/>
                    <a:pt x="6113" y="2946"/>
                    <a:pt x="6113" y="2946"/>
                  </a:cubicBezTo>
                  <a:lnTo>
                    <a:pt x="6113" y="5416"/>
                  </a:lnTo>
                  <a:lnTo>
                    <a:pt x="1788" y="5416"/>
                  </a:lnTo>
                  <a:lnTo>
                    <a:pt x="1788" y="3053"/>
                  </a:lnTo>
                  <a:cubicBezTo>
                    <a:pt x="1788" y="3002"/>
                    <a:pt x="1824" y="2957"/>
                    <a:pt x="1875" y="2946"/>
                  </a:cubicBezTo>
                  <a:cubicBezTo>
                    <a:pt x="1877" y="2946"/>
                    <a:pt x="2349" y="2945"/>
                    <a:pt x="2977" y="2945"/>
                  </a:cubicBezTo>
                  <a:close/>
                  <a:moveTo>
                    <a:pt x="9578" y="2959"/>
                  </a:moveTo>
                  <a:cubicBezTo>
                    <a:pt x="9585" y="2968"/>
                    <a:pt x="9595" y="2979"/>
                    <a:pt x="9604" y="2988"/>
                  </a:cubicBezTo>
                  <a:cubicBezTo>
                    <a:pt x="9730" y="3112"/>
                    <a:pt x="9898" y="3140"/>
                    <a:pt x="10045" y="3164"/>
                  </a:cubicBezTo>
                  <a:cubicBezTo>
                    <a:pt x="10186" y="3188"/>
                    <a:pt x="10277" y="3224"/>
                    <a:pt x="10393" y="3307"/>
                  </a:cubicBezTo>
                  <a:cubicBezTo>
                    <a:pt x="10501" y="3384"/>
                    <a:pt x="10633" y="3478"/>
                    <a:pt x="10796" y="3494"/>
                  </a:cubicBezTo>
                  <a:lnTo>
                    <a:pt x="10796" y="4467"/>
                  </a:lnTo>
                  <a:lnTo>
                    <a:pt x="9910" y="3523"/>
                  </a:lnTo>
                  <a:cubicBezTo>
                    <a:pt x="9874" y="3485"/>
                    <a:pt x="9824" y="3465"/>
                    <a:pt x="9775" y="3465"/>
                  </a:cubicBezTo>
                  <a:cubicBezTo>
                    <a:pt x="9730" y="3465"/>
                    <a:pt x="9685" y="3481"/>
                    <a:pt x="9649" y="3514"/>
                  </a:cubicBezTo>
                  <a:lnTo>
                    <a:pt x="8559" y="4515"/>
                  </a:lnTo>
                  <a:lnTo>
                    <a:pt x="8448" y="4396"/>
                  </a:lnTo>
                  <a:cubicBezTo>
                    <a:pt x="8416" y="4362"/>
                    <a:pt x="8373" y="4344"/>
                    <a:pt x="8328" y="4344"/>
                  </a:cubicBezTo>
                  <a:cubicBezTo>
                    <a:pt x="8316" y="4344"/>
                    <a:pt x="8303" y="4346"/>
                    <a:pt x="8290" y="4349"/>
                  </a:cubicBezTo>
                  <a:cubicBezTo>
                    <a:pt x="8134" y="4387"/>
                    <a:pt x="8097" y="4557"/>
                    <a:pt x="8189" y="4656"/>
                  </a:cubicBezTo>
                  <a:lnTo>
                    <a:pt x="8731" y="5233"/>
                  </a:lnTo>
                  <a:cubicBezTo>
                    <a:pt x="8767" y="5272"/>
                    <a:pt x="8816" y="5292"/>
                    <a:pt x="8866" y="5292"/>
                  </a:cubicBezTo>
                  <a:cubicBezTo>
                    <a:pt x="8944" y="5292"/>
                    <a:pt x="9023" y="5242"/>
                    <a:pt x="9050" y="5143"/>
                  </a:cubicBezTo>
                  <a:cubicBezTo>
                    <a:pt x="9064" y="5095"/>
                    <a:pt x="9042" y="5028"/>
                    <a:pt x="9009" y="4994"/>
                  </a:cubicBezTo>
                  <a:lnTo>
                    <a:pt x="8811" y="4784"/>
                  </a:lnTo>
                  <a:lnTo>
                    <a:pt x="9767" y="3907"/>
                  </a:lnTo>
                  <a:lnTo>
                    <a:pt x="10798" y="5005"/>
                  </a:lnTo>
                  <a:lnTo>
                    <a:pt x="10798" y="5418"/>
                  </a:lnTo>
                  <a:lnTo>
                    <a:pt x="6473" y="5418"/>
                  </a:lnTo>
                  <a:lnTo>
                    <a:pt x="6473" y="4835"/>
                  </a:lnTo>
                  <a:lnTo>
                    <a:pt x="7483" y="3907"/>
                  </a:lnTo>
                  <a:lnTo>
                    <a:pt x="7606" y="4038"/>
                  </a:lnTo>
                  <a:cubicBezTo>
                    <a:pt x="7642" y="4077"/>
                    <a:pt x="7692" y="4096"/>
                    <a:pt x="7741" y="4096"/>
                  </a:cubicBezTo>
                  <a:cubicBezTo>
                    <a:pt x="7786" y="4096"/>
                    <a:pt x="7831" y="4080"/>
                    <a:pt x="7867" y="4047"/>
                  </a:cubicBezTo>
                  <a:cubicBezTo>
                    <a:pt x="7941" y="3978"/>
                    <a:pt x="7945" y="3863"/>
                    <a:pt x="7876" y="3787"/>
                  </a:cubicBezTo>
                  <a:lnTo>
                    <a:pt x="7627" y="3523"/>
                  </a:lnTo>
                  <a:cubicBezTo>
                    <a:pt x="7591" y="3485"/>
                    <a:pt x="7541" y="3465"/>
                    <a:pt x="7492" y="3465"/>
                  </a:cubicBezTo>
                  <a:cubicBezTo>
                    <a:pt x="7447" y="3465"/>
                    <a:pt x="7402" y="3481"/>
                    <a:pt x="7366" y="3514"/>
                  </a:cubicBezTo>
                  <a:lnTo>
                    <a:pt x="6473" y="4335"/>
                  </a:lnTo>
                  <a:lnTo>
                    <a:pt x="6473" y="2959"/>
                  </a:lnTo>
                  <a:close/>
                  <a:moveTo>
                    <a:pt x="6113" y="5809"/>
                  </a:moveTo>
                  <a:lnTo>
                    <a:pt x="6113" y="8266"/>
                  </a:lnTo>
                  <a:lnTo>
                    <a:pt x="1903" y="8266"/>
                  </a:lnTo>
                  <a:cubicBezTo>
                    <a:pt x="1840" y="8266"/>
                    <a:pt x="1790" y="8216"/>
                    <a:pt x="1790" y="8153"/>
                  </a:cubicBezTo>
                  <a:lnTo>
                    <a:pt x="1790" y="5809"/>
                  </a:lnTo>
                  <a:close/>
                  <a:moveTo>
                    <a:pt x="10799" y="5809"/>
                  </a:moveTo>
                  <a:lnTo>
                    <a:pt x="10799" y="8153"/>
                  </a:lnTo>
                  <a:cubicBezTo>
                    <a:pt x="10799" y="8216"/>
                    <a:pt x="10748" y="8266"/>
                    <a:pt x="10685" y="8266"/>
                  </a:cubicBezTo>
                  <a:lnTo>
                    <a:pt x="6475" y="8266"/>
                  </a:lnTo>
                  <a:lnTo>
                    <a:pt x="6475" y="5809"/>
                  </a:lnTo>
                  <a:close/>
                  <a:moveTo>
                    <a:pt x="9197" y="2108"/>
                  </a:moveTo>
                  <a:cubicBezTo>
                    <a:pt x="9223" y="2147"/>
                    <a:pt x="9250" y="2184"/>
                    <a:pt x="9275" y="2219"/>
                  </a:cubicBezTo>
                  <a:cubicBezTo>
                    <a:pt x="9362" y="2336"/>
                    <a:pt x="9395" y="2415"/>
                    <a:pt x="9420" y="2557"/>
                  </a:cubicBezTo>
                  <a:cubicBezTo>
                    <a:pt x="9422" y="2571"/>
                    <a:pt x="9425" y="2586"/>
                    <a:pt x="9427" y="2599"/>
                  </a:cubicBezTo>
                  <a:lnTo>
                    <a:pt x="1910" y="2599"/>
                  </a:lnTo>
                  <a:cubicBezTo>
                    <a:pt x="1775" y="2599"/>
                    <a:pt x="1665" y="2644"/>
                    <a:pt x="1570" y="2739"/>
                  </a:cubicBezTo>
                  <a:cubicBezTo>
                    <a:pt x="1478" y="2828"/>
                    <a:pt x="1429" y="2957"/>
                    <a:pt x="1429" y="3084"/>
                  </a:cubicBezTo>
                  <a:lnTo>
                    <a:pt x="1429" y="8178"/>
                  </a:lnTo>
                  <a:cubicBezTo>
                    <a:pt x="1429" y="8445"/>
                    <a:pt x="1644" y="8661"/>
                    <a:pt x="1912" y="8661"/>
                  </a:cubicBezTo>
                  <a:lnTo>
                    <a:pt x="10690" y="8661"/>
                  </a:lnTo>
                  <a:cubicBezTo>
                    <a:pt x="10690" y="8661"/>
                    <a:pt x="11174" y="8424"/>
                    <a:pt x="11160" y="8157"/>
                  </a:cubicBezTo>
                  <a:lnTo>
                    <a:pt x="11160" y="3396"/>
                  </a:lnTo>
                  <a:cubicBezTo>
                    <a:pt x="11217" y="3368"/>
                    <a:pt x="11259" y="3339"/>
                    <a:pt x="11297" y="3313"/>
                  </a:cubicBezTo>
                  <a:cubicBezTo>
                    <a:pt x="11391" y="3245"/>
                    <a:pt x="11475" y="3199"/>
                    <a:pt x="11586" y="3178"/>
                  </a:cubicBezTo>
                  <a:lnTo>
                    <a:pt x="11586" y="8675"/>
                  </a:lnTo>
                  <a:lnTo>
                    <a:pt x="11585" y="8675"/>
                  </a:lnTo>
                  <a:cubicBezTo>
                    <a:pt x="11589" y="8934"/>
                    <a:pt x="11120" y="9152"/>
                    <a:pt x="11120" y="9152"/>
                  </a:cubicBezTo>
                  <a:lnTo>
                    <a:pt x="1471" y="9152"/>
                  </a:lnTo>
                  <a:cubicBezTo>
                    <a:pt x="1211" y="9152"/>
                    <a:pt x="1001" y="8942"/>
                    <a:pt x="1001" y="8683"/>
                  </a:cubicBezTo>
                  <a:lnTo>
                    <a:pt x="1001" y="2577"/>
                  </a:lnTo>
                  <a:cubicBezTo>
                    <a:pt x="1001" y="2318"/>
                    <a:pt x="1211" y="2108"/>
                    <a:pt x="1471" y="2108"/>
                  </a:cubicBezTo>
                  <a:close/>
                  <a:moveTo>
                    <a:pt x="7424" y="9511"/>
                  </a:moveTo>
                  <a:lnTo>
                    <a:pt x="7424" y="9558"/>
                  </a:lnTo>
                  <a:cubicBezTo>
                    <a:pt x="7425" y="9660"/>
                    <a:pt x="7343" y="9740"/>
                    <a:pt x="7243" y="9740"/>
                  </a:cubicBezTo>
                  <a:lnTo>
                    <a:pt x="5378" y="9740"/>
                  </a:lnTo>
                  <a:cubicBezTo>
                    <a:pt x="5278" y="9740"/>
                    <a:pt x="5196" y="9660"/>
                    <a:pt x="5196" y="9558"/>
                  </a:cubicBezTo>
                  <a:lnTo>
                    <a:pt x="5196" y="9511"/>
                  </a:lnTo>
                  <a:close/>
                  <a:moveTo>
                    <a:pt x="10836" y="0"/>
                  </a:moveTo>
                  <a:cubicBezTo>
                    <a:pt x="10652" y="0"/>
                    <a:pt x="10506" y="106"/>
                    <a:pt x="10390" y="190"/>
                  </a:cubicBezTo>
                  <a:cubicBezTo>
                    <a:pt x="10280" y="270"/>
                    <a:pt x="10176" y="312"/>
                    <a:pt x="10042" y="334"/>
                  </a:cubicBezTo>
                  <a:cubicBezTo>
                    <a:pt x="9894" y="358"/>
                    <a:pt x="9727" y="387"/>
                    <a:pt x="9602" y="512"/>
                  </a:cubicBezTo>
                  <a:cubicBezTo>
                    <a:pt x="9393" y="722"/>
                    <a:pt x="9452" y="1064"/>
                    <a:pt x="9282" y="1302"/>
                  </a:cubicBezTo>
                  <a:cubicBezTo>
                    <a:pt x="9203" y="1412"/>
                    <a:pt x="9105" y="1546"/>
                    <a:pt x="9093" y="1714"/>
                  </a:cubicBezTo>
                  <a:lnTo>
                    <a:pt x="1479" y="1714"/>
                  </a:lnTo>
                  <a:cubicBezTo>
                    <a:pt x="1017" y="1714"/>
                    <a:pt x="641" y="2089"/>
                    <a:pt x="641" y="2551"/>
                  </a:cubicBezTo>
                  <a:lnTo>
                    <a:pt x="641" y="8678"/>
                  </a:lnTo>
                  <a:cubicBezTo>
                    <a:pt x="641" y="8854"/>
                    <a:pt x="695" y="9017"/>
                    <a:pt x="787" y="9152"/>
                  </a:cubicBezTo>
                  <a:lnTo>
                    <a:pt x="492" y="9152"/>
                  </a:lnTo>
                  <a:cubicBezTo>
                    <a:pt x="221" y="9152"/>
                    <a:pt x="0" y="9373"/>
                    <a:pt x="0" y="9644"/>
                  </a:cubicBezTo>
                  <a:cubicBezTo>
                    <a:pt x="0" y="10239"/>
                    <a:pt x="484" y="10725"/>
                    <a:pt x="1081" y="10725"/>
                  </a:cubicBezTo>
                  <a:lnTo>
                    <a:pt x="2934" y="10725"/>
                  </a:lnTo>
                  <a:cubicBezTo>
                    <a:pt x="3009" y="10725"/>
                    <a:pt x="3080" y="10682"/>
                    <a:pt x="3109" y="10613"/>
                  </a:cubicBezTo>
                  <a:cubicBezTo>
                    <a:pt x="3169" y="10469"/>
                    <a:pt x="3066" y="10332"/>
                    <a:pt x="2930" y="10332"/>
                  </a:cubicBezTo>
                  <a:lnTo>
                    <a:pt x="1084" y="10332"/>
                  </a:lnTo>
                  <a:cubicBezTo>
                    <a:pt x="698" y="10332"/>
                    <a:pt x="382" y="10017"/>
                    <a:pt x="383" y="9631"/>
                  </a:cubicBezTo>
                  <a:cubicBezTo>
                    <a:pt x="383" y="9566"/>
                    <a:pt x="438" y="9514"/>
                    <a:pt x="504" y="9514"/>
                  </a:cubicBezTo>
                  <a:lnTo>
                    <a:pt x="4835" y="9514"/>
                  </a:lnTo>
                  <a:lnTo>
                    <a:pt x="4835" y="9553"/>
                  </a:lnTo>
                  <a:cubicBezTo>
                    <a:pt x="4835" y="9857"/>
                    <a:pt x="5081" y="10103"/>
                    <a:pt x="5385" y="10103"/>
                  </a:cubicBezTo>
                  <a:lnTo>
                    <a:pt x="7233" y="10103"/>
                  </a:lnTo>
                  <a:cubicBezTo>
                    <a:pt x="7537" y="10103"/>
                    <a:pt x="7783" y="9857"/>
                    <a:pt x="7783" y="9553"/>
                  </a:cubicBezTo>
                  <a:lnTo>
                    <a:pt x="7783" y="9514"/>
                  </a:lnTo>
                  <a:lnTo>
                    <a:pt x="12077" y="9514"/>
                  </a:lnTo>
                  <a:cubicBezTo>
                    <a:pt x="12142" y="9514"/>
                    <a:pt x="12196" y="9568"/>
                    <a:pt x="12196" y="9634"/>
                  </a:cubicBezTo>
                  <a:cubicBezTo>
                    <a:pt x="12196" y="10019"/>
                    <a:pt x="11882" y="10333"/>
                    <a:pt x="11496" y="10333"/>
                  </a:cubicBezTo>
                  <a:lnTo>
                    <a:pt x="3783" y="10333"/>
                  </a:lnTo>
                  <a:cubicBezTo>
                    <a:pt x="3708" y="10333"/>
                    <a:pt x="3637" y="10377"/>
                    <a:pt x="3608" y="10446"/>
                  </a:cubicBezTo>
                  <a:cubicBezTo>
                    <a:pt x="3547" y="10589"/>
                    <a:pt x="3651" y="10726"/>
                    <a:pt x="3787" y="10726"/>
                  </a:cubicBezTo>
                  <a:lnTo>
                    <a:pt x="11516" y="10726"/>
                  </a:lnTo>
                  <a:cubicBezTo>
                    <a:pt x="12111" y="10726"/>
                    <a:pt x="12597" y="10242"/>
                    <a:pt x="12597" y="9645"/>
                  </a:cubicBezTo>
                  <a:cubicBezTo>
                    <a:pt x="12599" y="9372"/>
                    <a:pt x="12377" y="9152"/>
                    <a:pt x="12105" y="9152"/>
                  </a:cubicBezTo>
                  <a:lnTo>
                    <a:pt x="11801" y="9152"/>
                  </a:lnTo>
                  <a:cubicBezTo>
                    <a:pt x="11891" y="9018"/>
                    <a:pt x="11945" y="8855"/>
                    <a:pt x="11945" y="8682"/>
                  </a:cubicBezTo>
                  <a:lnTo>
                    <a:pt x="11945" y="3077"/>
                  </a:lnTo>
                  <a:cubicBezTo>
                    <a:pt x="11989" y="3053"/>
                    <a:pt x="12032" y="3025"/>
                    <a:pt x="12071" y="2986"/>
                  </a:cubicBezTo>
                  <a:cubicBezTo>
                    <a:pt x="12196" y="2860"/>
                    <a:pt x="12224" y="2693"/>
                    <a:pt x="12249" y="2545"/>
                  </a:cubicBezTo>
                  <a:cubicBezTo>
                    <a:pt x="12271" y="2410"/>
                    <a:pt x="12312" y="2308"/>
                    <a:pt x="12392" y="2197"/>
                  </a:cubicBezTo>
                  <a:cubicBezTo>
                    <a:pt x="12478" y="2079"/>
                    <a:pt x="12583" y="1934"/>
                    <a:pt x="12583" y="1749"/>
                  </a:cubicBezTo>
                  <a:cubicBezTo>
                    <a:pt x="12583" y="1565"/>
                    <a:pt x="12478" y="1419"/>
                    <a:pt x="12392" y="1302"/>
                  </a:cubicBezTo>
                  <a:cubicBezTo>
                    <a:pt x="12312" y="1189"/>
                    <a:pt x="12272" y="1089"/>
                    <a:pt x="12249" y="953"/>
                  </a:cubicBezTo>
                  <a:cubicBezTo>
                    <a:pt x="12224" y="806"/>
                    <a:pt x="12196" y="638"/>
                    <a:pt x="12071" y="512"/>
                  </a:cubicBezTo>
                  <a:cubicBezTo>
                    <a:pt x="11945" y="387"/>
                    <a:pt x="11778" y="359"/>
                    <a:pt x="11631" y="334"/>
                  </a:cubicBezTo>
                  <a:cubicBezTo>
                    <a:pt x="11486" y="310"/>
                    <a:pt x="11400" y="276"/>
                    <a:pt x="11282" y="190"/>
                  </a:cubicBezTo>
                  <a:cubicBezTo>
                    <a:pt x="11166" y="105"/>
                    <a:pt x="11020" y="0"/>
                    <a:pt x="10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11" name="Google Shape;1711;p42"/>
            <p:cNvSpPr/>
            <p:nvPr/>
          </p:nvSpPr>
          <p:spPr>
            <a:xfrm>
              <a:off x="2716147" y="788278"/>
              <a:ext cx="60540" cy="53418"/>
            </a:xfrm>
            <a:custGeom>
              <a:avLst/>
              <a:gdLst/>
              <a:ahLst/>
              <a:cxnLst/>
              <a:rect l="l" t="t" r="r" b="b"/>
              <a:pathLst>
                <a:path w="1598" h="1410" extrusionOk="0">
                  <a:moveTo>
                    <a:pt x="1390" y="0"/>
                  </a:moveTo>
                  <a:cubicBezTo>
                    <a:pt x="1332" y="0"/>
                    <a:pt x="1275" y="28"/>
                    <a:pt x="1238" y="78"/>
                  </a:cubicBezTo>
                  <a:lnTo>
                    <a:pt x="635" y="923"/>
                  </a:lnTo>
                  <a:lnTo>
                    <a:pt x="348" y="578"/>
                  </a:lnTo>
                  <a:cubicBezTo>
                    <a:pt x="312" y="534"/>
                    <a:pt x="260" y="511"/>
                    <a:pt x="208" y="511"/>
                  </a:cubicBezTo>
                  <a:cubicBezTo>
                    <a:pt x="166" y="511"/>
                    <a:pt x="124" y="526"/>
                    <a:pt x="89" y="555"/>
                  </a:cubicBezTo>
                  <a:cubicBezTo>
                    <a:pt x="11" y="620"/>
                    <a:pt x="0" y="735"/>
                    <a:pt x="65" y="813"/>
                  </a:cubicBezTo>
                  <a:lnTo>
                    <a:pt x="506" y="1342"/>
                  </a:lnTo>
                  <a:cubicBezTo>
                    <a:pt x="541" y="1384"/>
                    <a:pt x="592" y="1409"/>
                    <a:pt x="648" y="1409"/>
                  </a:cubicBezTo>
                  <a:lnTo>
                    <a:pt x="654" y="1409"/>
                  </a:lnTo>
                  <a:cubicBezTo>
                    <a:pt x="712" y="1406"/>
                    <a:pt x="764" y="1379"/>
                    <a:pt x="796" y="1332"/>
                  </a:cubicBezTo>
                  <a:lnTo>
                    <a:pt x="1539" y="291"/>
                  </a:lnTo>
                  <a:cubicBezTo>
                    <a:pt x="1598" y="209"/>
                    <a:pt x="1580" y="94"/>
                    <a:pt x="1495" y="34"/>
                  </a:cubicBezTo>
                  <a:cubicBezTo>
                    <a:pt x="1463" y="11"/>
                    <a:pt x="1427" y="0"/>
                    <a:pt x="1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712" name="Google Shape;1712;p42"/>
          <p:cNvGrpSpPr/>
          <p:nvPr/>
        </p:nvGrpSpPr>
        <p:grpSpPr>
          <a:xfrm>
            <a:off x="6542379" y="1116563"/>
            <a:ext cx="340332" cy="341173"/>
            <a:chOff x="1558836" y="713303"/>
            <a:chExt cx="475457" cy="476631"/>
          </a:xfrm>
        </p:grpSpPr>
        <p:sp>
          <p:nvSpPr>
            <p:cNvPr id="1713" name="Google Shape;1713;p42"/>
            <p:cNvSpPr/>
            <p:nvPr/>
          </p:nvSpPr>
          <p:spPr>
            <a:xfrm>
              <a:off x="1611458" y="819874"/>
              <a:ext cx="39855" cy="85128"/>
            </a:xfrm>
            <a:custGeom>
              <a:avLst/>
              <a:gdLst/>
              <a:ahLst/>
              <a:cxnLst/>
              <a:rect l="l" t="t" r="r" b="b"/>
              <a:pathLst>
                <a:path w="1052" h="2247" extrusionOk="0">
                  <a:moveTo>
                    <a:pt x="865" y="0"/>
                  </a:moveTo>
                  <a:cubicBezTo>
                    <a:pt x="526" y="0"/>
                    <a:pt x="252" y="246"/>
                    <a:pt x="252" y="548"/>
                  </a:cubicBezTo>
                  <a:lnTo>
                    <a:pt x="252" y="824"/>
                  </a:lnTo>
                  <a:cubicBezTo>
                    <a:pt x="235" y="902"/>
                    <a:pt x="199" y="931"/>
                    <a:pt x="147" y="951"/>
                  </a:cubicBezTo>
                  <a:cubicBezTo>
                    <a:pt x="86" y="973"/>
                    <a:pt x="37" y="1020"/>
                    <a:pt x="22" y="1082"/>
                  </a:cubicBezTo>
                  <a:cubicBezTo>
                    <a:pt x="0" y="1174"/>
                    <a:pt x="54" y="1266"/>
                    <a:pt x="139" y="1294"/>
                  </a:cubicBezTo>
                  <a:cubicBezTo>
                    <a:pt x="195" y="1314"/>
                    <a:pt x="232" y="1341"/>
                    <a:pt x="251" y="1424"/>
                  </a:cubicBezTo>
                  <a:lnTo>
                    <a:pt x="251" y="1700"/>
                  </a:lnTo>
                  <a:cubicBezTo>
                    <a:pt x="251" y="1999"/>
                    <a:pt x="520" y="2242"/>
                    <a:pt x="854" y="2247"/>
                  </a:cubicBezTo>
                  <a:cubicBezTo>
                    <a:pt x="855" y="2247"/>
                    <a:pt x="855" y="2247"/>
                    <a:pt x="856" y="2247"/>
                  </a:cubicBezTo>
                  <a:cubicBezTo>
                    <a:pt x="951" y="2247"/>
                    <a:pt x="1038" y="2176"/>
                    <a:pt x="1044" y="2078"/>
                  </a:cubicBezTo>
                  <a:cubicBezTo>
                    <a:pt x="1052" y="1974"/>
                    <a:pt x="969" y="1886"/>
                    <a:pt x="865" y="1886"/>
                  </a:cubicBezTo>
                  <a:cubicBezTo>
                    <a:pt x="728" y="1886"/>
                    <a:pt x="612" y="1801"/>
                    <a:pt x="612" y="1698"/>
                  </a:cubicBezTo>
                  <a:lnTo>
                    <a:pt x="612" y="1405"/>
                  </a:lnTo>
                  <a:cubicBezTo>
                    <a:pt x="612" y="1394"/>
                    <a:pt x="610" y="1384"/>
                    <a:pt x="609" y="1376"/>
                  </a:cubicBezTo>
                  <a:cubicBezTo>
                    <a:pt x="589" y="1268"/>
                    <a:pt x="551" y="1187"/>
                    <a:pt x="502" y="1124"/>
                  </a:cubicBezTo>
                  <a:cubicBezTo>
                    <a:pt x="550" y="1061"/>
                    <a:pt x="589" y="980"/>
                    <a:pt x="608" y="874"/>
                  </a:cubicBezTo>
                  <a:cubicBezTo>
                    <a:pt x="610" y="863"/>
                    <a:pt x="612" y="853"/>
                    <a:pt x="612" y="842"/>
                  </a:cubicBezTo>
                  <a:lnTo>
                    <a:pt x="612" y="549"/>
                  </a:lnTo>
                  <a:cubicBezTo>
                    <a:pt x="612" y="449"/>
                    <a:pt x="727" y="363"/>
                    <a:pt x="863" y="362"/>
                  </a:cubicBezTo>
                  <a:cubicBezTo>
                    <a:pt x="956" y="361"/>
                    <a:pt x="1039" y="287"/>
                    <a:pt x="1044" y="192"/>
                  </a:cubicBezTo>
                  <a:cubicBezTo>
                    <a:pt x="1052" y="87"/>
                    <a:pt x="968" y="0"/>
                    <a:pt x="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14" name="Google Shape;1714;p42"/>
            <p:cNvSpPr/>
            <p:nvPr/>
          </p:nvSpPr>
          <p:spPr>
            <a:xfrm>
              <a:off x="1874873" y="849235"/>
              <a:ext cx="39817" cy="85165"/>
            </a:xfrm>
            <a:custGeom>
              <a:avLst/>
              <a:gdLst/>
              <a:ahLst/>
              <a:cxnLst/>
              <a:rect l="l" t="t" r="r" b="b"/>
              <a:pathLst>
                <a:path w="1051" h="2248" extrusionOk="0">
                  <a:moveTo>
                    <a:pt x="186" y="0"/>
                  </a:moveTo>
                  <a:cubicBezTo>
                    <a:pt x="82" y="0"/>
                    <a:pt x="1" y="87"/>
                    <a:pt x="7" y="192"/>
                  </a:cubicBezTo>
                  <a:cubicBezTo>
                    <a:pt x="12" y="286"/>
                    <a:pt x="95" y="361"/>
                    <a:pt x="189" y="362"/>
                  </a:cubicBezTo>
                  <a:cubicBezTo>
                    <a:pt x="325" y="363"/>
                    <a:pt x="440" y="449"/>
                    <a:pt x="440" y="549"/>
                  </a:cubicBezTo>
                  <a:lnTo>
                    <a:pt x="440" y="842"/>
                  </a:lnTo>
                  <a:cubicBezTo>
                    <a:pt x="440" y="853"/>
                    <a:pt x="442" y="863"/>
                    <a:pt x="443" y="874"/>
                  </a:cubicBezTo>
                  <a:cubicBezTo>
                    <a:pt x="462" y="981"/>
                    <a:pt x="501" y="1062"/>
                    <a:pt x="550" y="1125"/>
                  </a:cubicBezTo>
                  <a:cubicBezTo>
                    <a:pt x="501" y="1188"/>
                    <a:pt x="462" y="1269"/>
                    <a:pt x="443" y="1377"/>
                  </a:cubicBezTo>
                  <a:cubicBezTo>
                    <a:pt x="442" y="1387"/>
                    <a:pt x="440" y="1398"/>
                    <a:pt x="440" y="1408"/>
                  </a:cubicBezTo>
                  <a:lnTo>
                    <a:pt x="440" y="1701"/>
                  </a:lnTo>
                  <a:cubicBezTo>
                    <a:pt x="440" y="1802"/>
                    <a:pt x="325" y="1887"/>
                    <a:pt x="189" y="1888"/>
                  </a:cubicBezTo>
                  <a:cubicBezTo>
                    <a:pt x="95" y="1890"/>
                    <a:pt x="12" y="1963"/>
                    <a:pt x="7" y="2058"/>
                  </a:cubicBezTo>
                  <a:cubicBezTo>
                    <a:pt x="2" y="2163"/>
                    <a:pt x="84" y="2248"/>
                    <a:pt x="186" y="2248"/>
                  </a:cubicBezTo>
                  <a:cubicBezTo>
                    <a:pt x="525" y="2248"/>
                    <a:pt x="800" y="2002"/>
                    <a:pt x="800" y="1701"/>
                  </a:cubicBezTo>
                  <a:lnTo>
                    <a:pt x="800" y="1425"/>
                  </a:lnTo>
                  <a:cubicBezTo>
                    <a:pt x="818" y="1346"/>
                    <a:pt x="852" y="1317"/>
                    <a:pt x="904" y="1298"/>
                  </a:cubicBezTo>
                  <a:cubicBezTo>
                    <a:pt x="965" y="1275"/>
                    <a:pt x="1014" y="1228"/>
                    <a:pt x="1029" y="1167"/>
                  </a:cubicBezTo>
                  <a:cubicBezTo>
                    <a:pt x="1050" y="1074"/>
                    <a:pt x="998" y="984"/>
                    <a:pt x="912" y="955"/>
                  </a:cubicBezTo>
                  <a:cubicBezTo>
                    <a:pt x="855" y="935"/>
                    <a:pt x="819" y="907"/>
                    <a:pt x="800" y="825"/>
                  </a:cubicBezTo>
                  <a:lnTo>
                    <a:pt x="800" y="549"/>
                  </a:lnTo>
                  <a:cubicBezTo>
                    <a:pt x="800" y="247"/>
                    <a:pt x="525" y="0"/>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15" name="Google Shape;1715;p42"/>
            <p:cNvSpPr/>
            <p:nvPr/>
          </p:nvSpPr>
          <p:spPr>
            <a:xfrm>
              <a:off x="1673476" y="818813"/>
              <a:ext cx="36067" cy="13639"/>
            </a:xfrm>
            <a:custGeom>
              <a:avLst/>
              <a:gdLst/>
              <a:ahLst/>
              <a:cxnLst/>
              <a:rect l="l" t="t" r="r" b="b"/>
              <a:pathLst>
                <a:path w="952" h="360" extrusionOk="0">
                  <a:moveTo>
                    <a:pt x="198" y="0"/>
                  </a:moveTo>
                  <a:cubicBezTo>
                    <a:pt x="103" y="0"/>
                    <a:pt x="18" y="69"/>
                    <a:pt x="10" y="163"/>
                  </a:cubicBezTo>
                  <a:cubicBezTo>
                    <a:pt x="0" y="269"/>
                    <a:pt x="85" y="359"/>
                    <a:pt x="190" y="359"/>
                  </a:cubicBezTo>
                  <a:lnTo>
                    <a:pt x="753" y="359"/>
                  </a:lnTo>
                  <a:cubicBezTo>
                    <a:pt x="850" y="359"/>
                    <a:pt x="935" y="290"/>
                    <a:pt x="942" y="196"/>
                  </a:cubicBezTo>
                  <a:cubicBezTo>
                    <a:pt x="951" y="89"/>
                    <a:pt x="867"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16" name="Google Shape;1716;p42"/>
            <p:cNvSpPr/>
            <p:nvPr/>
          </p:nvSpPr>
          <p:spPr>
            <a:xfrm>
              <a:off x="1674348" y="966489"/>
              <a:ext cx="113011" cy="13676"/>
            </a:xfrm>
            <a:custGeom>
              <a:avLst/>
              <a:gdLst/>
              <a:ahLst/>
              <a:cxnLst/>
              <a:rect l="l" t="t" r="r" b="b"/>
              <a:pathLst>
                <a:path w="2983" h="361" extrusionOk="0">
                  <a:moveTo>
                    <a:pt x="198" y="0"/>
                  </a:moveTo>
                  <a:cubicBezTo>
                    <a:pt x="102" y="0"/>
                    <a:pt x="17" y="69"/>
                    <a:pt x="10" y="164"/>
                  </a:cubicBezTo>
                  <a:cubicBezTo>
                    <a:pt x="0" y="271"/>
                    <a:pt x="84" y="361"/>
                    <a:pt x="189" y="361"/>
                  </a:cubicBezTo>
                  <a:lnTo>
                    <a:pt x="2785" y="361"/>
                  </a:lnTo>
                  <a:cubicBezTo>
                    <a:pt x="2881" y="361"/>
                    <a:pt x="2965" y="291"/>
                    <a:pt x="2974" y="197"/>
                  </a:cubicBezTo>
                  <a:cubicBezTo>
                    <a:pt x="2982" y="89"/>
                    <a:pt x="2898"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17" name="Google Shape;1717;p42"/>
            <p:cNvSpPr/>
            <p:nvPr/>
          </p:nvSpPr>
          <p:spPr>
            <a:xfrm>
              <a:off x="1673476" y="878368"/>
              <a:ext cx="36067" cy="13639"/>
            </a:xfrm>
            <a:custGeom>
              <a:avLst/>
              <a:gdLst/>
              <a:ahLst/>
              <a:cxnLst/>
              <a:rect l="l" t="t" r="r" b="b"/>
              <a:pathLst>
                <a:path w="952" h="360" extrusionOk="0">
                  <a:moveTo>
                    <a:pt x="198" y="0"/>
                  </a:moveTo>
                  <a:cubicBezTo>
                    <a:pt x="103" y="0"/>
                    <a:pt x="18" y="69"/>
                    <a:pt x="10" y="164"/>
                  </a:cubicBezTo>
                  <a:cubicBezTo>
                    <a:pt x="0" y="269"/>
                    <a:pt x="85" y="359"/>
                    <a:pt x="190" y="359"/>
                  </a:cubicBezTo>
                  <a:lnTo>
                    <a:pt x="753" y="359"/>
                  </a:lnTo>
                  <a:cubicBezTo>
                    <a:pt x="850" y="359"/>
                    <a:pt x="935" y="290"/>
                    <a:pt x="942" y="196"/>
                  </a:cubicBezTo>
                  <a:cubicBezTo>
                    <a:pt x="951" y="89"/>
                    <a:pt x="867"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18" name="Google Shape;1718;p42"/>
            <p:cNvSpPr/>
            <p:nvPr/>
          </p:nvSpPr>
          <p:spPr>
            <a:xfrm>
              <a:off x="1673476" y="906933"/>
              <a:ext cx="36067" cy="13676"/>
            </a:xfrm>
            <a:custGeom>
              <a:avLst/>
              <a:gdLst/>
              <a:ahLst/>
              <a:cxnLst/>
              <a:rect l="l" t="t" r="r" b="b"/>
              <a:pathLst>
                <a:path w="952" h="361" extrusionOk="0">
                  <a:moveTo>
                    <a:pt x="198" y="0"/>
                  </a:moveTo>
                  <a:cubicBezTo>
                    <a:pt x="103" y="0"/>
                    <a:pt x="18" y="69"/>
                    <a:pt x="10" y="164"/>
                  </a:cubicBezTo>
                  <a:cubicBezTo>
                    <a:pt x="0" y="269"/>
                    <a:pt x="85" y="361"/>
                    <a:pt x="190" y="361"/>
                  </a:cubicBezTo>
                  <a:lnTo>
                    <a:pt x="753" y="361"/>
                  </a:lnTo>
                  <a:cubicBezTo>
                    <a:pt x="850" y="361"/>
                    <a:pt x="935" y="290"/>
                    <a:pt x="942" y="196"/>
                  </a:cubicBezTo>
                  <a:cubicBezTo>
                    <a:pt x="951" y="89"/>
                    <a:pt x="867"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19" name="Google Shape;1719;p42"/>
            <p:cNvSpPr/>
            <p:nvPr/>
          </p:nvSpPr>
          <p:spPr>
            <a:xfrm>
              <a:off x="1771901" y="936673"/>
              <a:ext cx="25156" cy="13714"/>
            </a:xfrm>
            <a:custGeom>
              <a:avLst/>
              <a:gdLst/>
              <a:ahLst/>
              <a:cxnLst/>
              <a:rect l="l" t="t" r="r" b="b"/>
              <a:pathLst>
                <a:path w="664" h="362" extrusionOk="0">
                  <a:moveTo>
                    <a:pt x="189" y="1"/>
                  </a:moveTo>
                  <a:cubicBezTo>
                    <a:pt x="85" y="1"/>
                    <a:pt x="1" y="90"/>
                    <a:pt x="9" y="197"/>
                  </a:cubicBezTo>
                  <a:cubicBezTo>
                    <a:pt x="17" y="291"/>
                    <a:pt x="103" y="361"/>
                    <a:pt x="198" y="361"/>
                  </a:cubicBezTo>
                  <a:lnTo>
                    <a:pt x="467" y="361"/>
                  </a:lnTo>
                  <a:cubicBezTo>
                    <a:pt x="562" y="361"/>
                    <a:pt x="647" y="291"/>
                    <a:pt x="655" y="197"/>
                  </a:cubicBezTo>
                  <a:cubicBezTo>
                    <a:pt x="664" y="90"/>
                    <a:pt x="580" y="1"/>
                    <a:pt x="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20" name="Google Shape;1720;p42"/>
            <p:cNvSpPr/>
            <p:nvPr/>
          </p:nvSpPr>
          <p:spPr>
            <a:xfrm>
              <a:off x="1673931" y="936673"/>
              <a:ext cx="78801" cy="13714"/>
            </a:xfrm>
            <a:custGeom>
              <a:avLst/>
              <a:gdLst/>
              <a:ahLst/>
              <a:cxnLst/>
              <a:rect l="l" t="t" r="r" b="b"/>
              <a:pathLst>
                <a:path w="2080" h="362" extrusionOk="0">
                  <a:moveTo>
                    <a:pt x="199" y="1"/>
                  </a:moveTo>
                  <a:cubicBezTo>
                    <a:pt x="102" y="1"/>
                    <a:pt x="18" y="70"/>
                    <a:pt x="10" y="164"/>
                  </a:cubicBezTo>
                  <a:cubicBezTo>
                    <a:pt x="1" y="272"/>
                    <a:pt x="85" y="361"/>
                    <a:pt x="189" y="361"/>
                  </a:cubicBezTo>
                  <a:lnTo>
                    <a:pt x="1882" y="361"/>
                  </a:lnTo>
                  <a:cubicBezTo>
                    <a:pt x="1977" y="361"/>
                    <a:pt x="2063" y="291"/>
                    <a:pt x="2070" y="197"/>
                  </a:cubicBezTo>
                  <a:cubicBezTo>
                    <a:pt x="2080" y="90"/>
                    <a:pt x="1996" y="1"/>
                    <a:pt x="1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21" name="Google Shape;1721;p42"/>
            <p:cNvSpPr/>
            <p:nvPr/>
          </p:nvSpPr>
          <p:spPr>
            <a:xfrm>
              <a:off x="1728447" y="878368"/>
              <a:ext cx="36029" cy="13639"/>
            </a:xfrm>
            <a:custGeom>
              <a:avLst/>
              <a:gdLst/>
              <a:ahLst/>
              <a:cxnLst/>
              <a:rect l="l" t="t" r="r" b="b"/>
              <a:pathLst>
                <a:path w="951" h="360" extrusionOk="0">
                  <a:moveTo>
                    <a:pt x="189" y="0"/>
                  </a:moveTo>
                  <a:cubicBezTo>
                    <a:pt x="85" y="0"/>
                    <a:pt x="1" y="89"/>
                    <a:pt x="9" y="196"/>
                  </a:cubicBezTo>
                  <a:cubicBezTo>
                    <a:pt x="18" y="290"/>
                    <a:pt x="104" y="359"/>
                    <a:pt x="198" y="359"/>
                  </a:cubicBezTo>
                  <a:lnTo>
                    <a:pt x="753" y="359"/>
                  </a:lnTo>
                  <a:cubicBezTo>
                    <a:pt x="849" y="359"/>
                    <a:pt x="934" y="290"/>
                    <a:pt x="941" y="196"/>
                  </a:cubicBezTo>
                  <a:cubicBezTo>
                    <a:pt x="951" y="89"/>
                    <a:pt x="867"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22" name="Google Shape;1722;p42"/>
            <p:cNvSpPr/>
            <p:nvPr/>
          </p:nvSpPr>
          <p:spPr>
            <a:xfrm>
              <a:off x="1778152" y="878330"/>
              <a:ext cx="75429" cy="13639"/>
            </a:xfrm>
            <a:custGeom>
              <a:avLst/>
              <a:gdLst/>
              <a:ahLst/>
              <a:cxnLst/>
              <a:rect l="l" t="t" r="r" b="b"/>
              <a:pathLst>
                <a:path w="1991" h="360" extrusionOk="0">
                  <a:moveTo>
                    <a:pt x="198" y="0"/>
                  </a:moveTo>
                  <a:cubicBezTo>
                    <a:pt x="102" y="0"/>
                    <a:pt x="17" y="69"/>
                    <a:pt x="10" y="163"/>
                  </a:cubicBezTo>
                  <a:cubicBezTo>
                    <a:pt x="0" y="270"/>
                    <a:pt x="84" y="359"/>
                    <a:pt x="189" y="359"/>
                  </a:cubicBezTo>
                  <a:lnTo>
                    <a:pt x="1809" y="359"/>
                  </a:lnTo>
                  <a:cubicBezTo>
                    <a:pt x="1810" y="359"/>
                    <a:pt x="1810" y="359"/>
                    <a:pt x="1811" y="359"/>
                  </a:cubicBezTo>
                  <a:cubicBezTo>
                    <a:pt x="1911" y="359"/>
                    <a:pt x="1990" y="279"/>
                    <a:pt x="1990" y="180"/>
                  </a:cubicBezTo>
                  <a:cubicBezTo>
                    <a:pt x="1990" y="81"/>
                    <a:pt x="1909" y="0"/>
                    <a:pt x="18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23" name="Google Shape;1723;p42"/>
            <p:cNvSpPr/>
            <p:nvPr/>
          </p:nvSpPr>
          <p:spPr>
            <a:xfrm>
              <a:off x="1729773" y="818699"/>
              <a:ext cx="164383" cy="13714"/>
            </a:xfrm>
            <a:custGeom>
              <a:avLst/>
              <a:gdLst/>
              <a:ahLst/>
              <a:cxnLst/>
              <a:rect l="l" t="t" r="r" b="b"/>
              <a:pathLst>
                <a:path w="4339" h="362" extrusionOk="0">
                  <a:moveTo>
                    <a:pt x="198" y="1"/>
                  </a:moveTo>
                  <a:cubicBezTo>
                    <a:pt x="103" y="1"/>
                    <a:pt x="18" y="71"/>
                    <a:pt x="10" y="165"/>
                  </a:cubicBezTo>
                  <a:cubicBezTo>
                    <a:pt x="0" y="272"/>
                    <a:pt x="84" y="361"/>
                    <a:pt x="189" y="361"/>
                  </a:cubicBezTo>
                  <a:lnTo>
                    <a:pt x="4137" y="361"/>
                  </a:lnTo>
                  <a:cubicBezTo>
                    <a:pt x="4234" y="361"/>
                    <a:pt x="4319" y="292"/>
                    <a:pt x="4326" y="198"/>
                  </a:cubicBezTo>
                  <a:cubicBezTo>
                    <a:pt x="4339" y="92"/>
                    <a:pt x="4255" y="1"/>
                    <a:pt x="4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24" name="Google Shape;1724;p42"/>
            <p:cNvSpPr/>
            <p:nvPr/>
          </p:nvSpPr>
          <p:spPr>
            <a:xfrm>
              <a:off x="1673097" y="848553"/>
              <a:ext cx="182000" cy="13639"/>
            </a:xfrm>
            <a:custGeom>
              <a:avLst/>
              <a:gdLst/>
              <a:ahLst/>
              <a:cxnLst/>
              <a:rect l="l" t="t" r="r" b="b"/>
              <a:pathLst>
                <a:path w="4804" h="360" extrusionOk="0">
                  <a:moveTo>
                    <a:pt x="199" y="1"/>
                  </a:moveTo>
                  <a:cubicBezTo>
                    <a:pt x="103" y="1"/>
                    <a:pt x="19" y="70"/>
                    <a:pt x="9" y="164"/>
                  </a:cubicBezTo>
                  <a:cubicBezTo>
                    <a:pt x="1" y="271"/>
                    <a:pt x="87" y="360"/>
                    <a:pt x="193" y="360"/>
                  </a:cubicBezTo>
                  <a:lnTo>
                    <a:pt x="4595" y="360"/>
                  </a:lnTo>
                  <a:cubicBezTo>
                    <a:pt x="4681" y="360"/>
                    <a:pt x="4763" y="302"/>
                    <a:pt x="4780" y="216"/>
                  </a:cubicBezTo>
                  <a:cubicBezTo>
                    <a:pt x="4804" y="101"/>
                    <a:pt x="4713" y="1"/>
                    <a:pt x="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25" name="Google Shape;1725;p42"/>
            <p:cNvSpPr/>
            <p:nvPr/>
          </p:nvSpPr>
          <p:spPr>
            <a:xfrm>
              <a:off x="1558836" y="713303"/>
              <a:ext cx="475457" cy="476631"/>
            </a:xfrm>
            <a:custGeom>
              <a:avLst/>
              <a:gdLst/>
              <a:ahLst/>
              <a:cxnLst/>
              <a:rect l="l" t="t" r="r" b="b"/>
              <a:pathLst>
                <a:path w="12550" h="12581" extrusionOk="0">
                  <a:moveTo>
                    <a:pt x="10487" y="358"/>
                  </a:moveTo>
                  <a:cubicBezTo>
                    <a:pt x="10595" y="358"/>
                    <a:pt x="10684" y="446"/>
                    <a:pt x="10684" y="556"/>
                  </a:cubicBezTo>
                  <a:lnTo>
                    <a:pt x="10684" y="1374"/>
                  </a:lnTo>
                  <a:lnTo>
                    <a:pt x="363" y="1374"/>
                  </a:lnTo>
                  <a:lnTo>
                    <a:pt x="363" y="556"/>
                  </a:lnTo>
                  <a:cubicBezTo>
                    <a:pt x="363" y="447"/>
                    <a:pt x="451" y="358"/>
                    <a:pt x="561" y="358"/>
                  </a:cubicBezTo>
                  <a:close/>
                  <a:moveTo>
                    <a:pt x="11338" y="6826"/>
                  </a:moveTo>
                  <a:lnTo>
                    <a:pt x="11956" y="7535"/>
                  </a:lnTo>
                  <a:lnTo>
                    <a:pt x="11338" y="7535"/>
                  </a:lnTo>
                  <a:lnTo>
                    <a:pt x="11338" y="6826"/>
                  </a:lnTo>
                  <a:close/>
                  <a:moveTo>
                    <a:pt x="192" y="0"/>
                  </a:moveTo>
                  <a:cubicBezTo>
                    <a:pt x="86" y="0"/>
                    <a:pt x="2" y="86"/>
                    <a:pt x="2" y="191"/>
                  </a:cubicBezTo>
                  <a:lnTo>
                    <a:pt x="2" y="7202"/>
                  </a:lnTo>
                  <a:cubicBezTo>
                    <a:pt x="2" y="7220"/>
                    <a:pt x="9" y="7237"/>
                    <a:pt x="22" y="7249"/>
                  </a:cubicBezTo>
                  <a:cubicBezTo>
                    <a:pt x="75" y="7301"/>
                    <a:pt x="131" y="7323"/>
                    <a:pt x="183" y="7323"/>
                  </a:cubicBezTo>
                  <a:cubicBezTo>
                    <a:pt x="282" y="7323"/>
                    <a:pt x="363" y="7241"/>
                    <a:pt x="363" y="7139"/>
                  </a:cubicBezTo>
                  <a:lnTo>
                    <a:pt x="363" y="1736"/>
                  </a:lnTo>
                  <a:lnTo>
                    <a:pt x="10683" y="1736"/>
                  </a:lnTo>
                  <a:lnTo>
                    <a:pt x="10683" y="6160"/>
                  </a:lnTo>
                  <a:lnTo>
                    <a:pt x="9249" y="6160"/>
                  </a:lnTo>
                  <a:cubicBezTo>
                    <a:pt x="9152" y="6160"/>
                    <a:pt x="9067" y="6229"/>
                    <a:pt x="9060" y="6323"/>
                  </a:cubicBezTo>
                  <a:cubicBezTo>
                    <a:pt x="9051" y="6431"/>
                    <a:pt x="9134" y="6520"/>
                    <a:pt x="9239" y="6520"/>
                  </a:cubicBezTo>
                  <a:lnTo>
                    <a:pt x="10978" y="6520"/>
                  </a:lnTo>
                  <a:lnTo>
                    <a:pt x="10978" y="7713"/>
                  </a:lnTo>
                  <a:cubicBezTo>
                    <a:pt x="10978" y="7814"/>
                    <a:pt x="11060" y="7897"/>
                    <a:pt x="11162" y="7897"/>
                  </a:cubicBezTo>
                  <a:lnTo>
                    <a:pt x="12190" y="7897"/>
                  </a:lnTo>
                  <a:lnTo>
                    <a:pt x="12190" y="12223"/>
                  </a:lnTo>
                  <a:lnTo>
                    <a:pt x="7537" y="12223"/>
                  </a:lnTo>
                  <a:lnTo>
                    <a:pt x="7537" y="6519"/>
                  </a:lnTo>
                  <a:lnTo>
                    <a:pt x="8330" y="6519"/>
                  </a:lnTo>
                  <a:cubicBezTo>
                    <a:pt x="8426" y="6519"/>
                    <a:pt x="8511" y="6449"/>
                    <a:pt x="8519" y="6354"/>
                  </a:cubicBezTo>
                  <a:cubicBezTo>
                    <a:pt x="8528" y="6248"/>
                    <a:pt x="8444" y="6159"/>
                    <a:pt x="8339" y="6159"/>
                  </a:cubicBezTo>
                  <a:lnTo>
                    <a:pt x="7328" y="6159"/>
                  </a:lnTo>
                  <a:cubicBezTo>
                    <a:pt x="7225" y="6159"/>
                    <a:pt x="7143" y="6241"/>
                    <a:pt x="7143" y="6343"/>
                  </a:cubicBezTo>
                  <a:lnTo>
                    <a:pt x="7143" y="9436"/>
                  </a:lnTo>
                  <a:lnTo>
                    <a:pt x="427" y="9436"/>
                  </a:lnTo>
                  <a:cubicBezTo>
                    <a:pt x="390" y="9436"/>
                    <a:pt x="360" y="9405"/>
                    <a:pt x="360" y="9369"/>
                  </a:cubicBezTo>
                  <a:lnTo>
                    <a:pt x="360" y="7960"/>
                  </a:lnTo>
                  <a:cubicBezTo>
                    <a:pt x="360" y="7941"/>
                    <a:pt x="352" y="7924"/>
                    <a:pt x="339" y="7911"/>
                  </a:cubicBezTo>
                  <a:cubicBezTo>
                    <a:pt x="286" y="7861"/>
                    <a:pt x="231" y="7840"/>
                    <a:pt x="180" y="7840"/>
                  </a:cubicBezTo>
                  <a:cubicBezTo>
                    <a:pt x="81" y="7840"/>
                    <a:pt x="0" y="7920"/>
                    <a:pt x="0" y="8020"/>
                  </a:cubicBezTo>
                  <a:lnTo>
                    <a:pt x="0" y="9604"/>
                  </a:lnTo>
                  <a:cubicBezTo>
                    <a:pt x="0" y="9709"/>
                    <a:pt x="85" y="9795"/>
                    <a:pt x="191" y="9795"/>
                  </a:cubicBezTo>
                  <a:lnTo>
                    <a:pt x="7143" y="9795"/>
                  </a:lnTo>
                  <a:lnTo>
                    <a:pt x="7143" y="12397"/>
                  </a:lnTo>
                  <a:cubicBezTo>
                    <a:pt x="7143" y="12499"/>
                    <a:pt x="7225" y="12581"/>
                    <a:pt x="7328" y="12581"/>
                  </a:cubicBezTo>
                  <a:lnTo>
                    <a:pt x="12365" y="12581"/>
                  </a:lnTo>
                  <a:cubicBezTo>
                    <a:pt x="12467" y="12581"/>
                    <a:pt x="12550" y="12499"/>
                    <a:pt x="12550" y="12397"/>
                  </a:cubicBezTo>
                  <a:lnTo>
                    <a:pt x="12550" y="7724"/>
                  </a:lnTo>
                  <a:cubicBezTo>
                    <a:pt x="12550" y="7679"/>
                    <a:pt x="12534" y="7636"/>
                    <a:pt x="12506" y="7604"/>
                  </a:cubicBezTo>
                  <a:lnTo>
                    <a:pt x="11307" y="6222"/>
                  </a:lnTo>
                  <a:cubicBezTo>
                    <a:pt x="11272" y="6182"/>
                    <a:pt x="11221" y="6160"/>
                    <a:pt x="11168" y="6160"/>
                  </a:cubicBezTo>
                  <a:lnTo>
                    <a:pt x="11043" y="6160"/>
                  </a:lnTo>
                  <a:lnTo>
                    <a:pt x="11043" y="566"/>
                  </a:lnTo>
                  <a:cubicBezTo>
                    <a:pt x="11043" y="254"/>
                    <a:pt x="10790" y="0"/>
                    <a:pt x="104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26" name="Google Shape;1726;p42"/>
            <p:cNvSpPr/>
            <p:nvPr/>
          </p:nvSpPr>
          <p:spPr>
            <a:xfrm>
              <a:off x="1906431" y="1036614"/>
              <a:ext cx="48341" cy="63760"/>
            </a:xfrm>
            <a:custGeom>
              <a:avLst/>
              <a:gdLst/>
              <a:ahLst/>
              <a:cxnLst/>
              <a:rect l="l" t="t" r="r" b="b"/>
              <a:pathLst>
                <a:path w="1276" h="1683" extrusionOk="0">
                  <a:moveTo>
                    <a:pt x="1096" y="0"/>
                  </a:moveTo>
                  <a:cubicBezTo>
                    <a:pt x="997" y="0"/>
                    <a:pt x="917" y="81"/>
                    <a:pt x="917" y="180"/>
                  </a:cubicBezTo>
                  <a:lnTo>
                    <a:pt x="917" y="638"/>
                  </a:lnTo>
                  <a:lnTo>
                    <a:pt x="359" y="638"/>
                  </a:lnTo>
                  <a:lnTo>
                    <a:pt x="359" y="180"/>
                  </a:lnTo>
                  <a:cubicBezTo>
                    <a:pt x="362" y="81"/>
                    <a:pt x="280" y="1"/>
                    <a:pt x="180" y="1"/>
                  </a:cubicBezTo>
                  <a:cubicBezTo>
                    <a:pt x="81" y="1"/>
                    <a:pt x="0" y="82"/>
                    <a:pt x="0" y="181"/>
                  </a:cubicBezTo>
                  <a:lnTo>
                    <a:pt x="0" y="1494"/>
                  </a:lnTo>
                  <a:cubicBezTo>
                    <a:pt x="0" y="1589"/>
                    <a:pt x="69" y="1674"/>
                    <a:pt x="164" y="1682"/>
                  </a:cubicBezTo>
                  <a:cubicBezTo>
                    <a:pt x="169" y="1682"/>
                    <a:pt x="173" y="1683"/>
                    <a:pt x="178" y="1683"/>
                  </a:cubicBezTo>
                  <a:cubicBezTo>
                    <a:pt x="279" y="1683"/>
                    <a:pt x="359" y="1602"/>
                    <a:pt x="359" y="1502"/>
                  </a:cubicBezTo>
                  <a:lnTo>
                    <a:pt x="359" y="998"/>
                  </a:lnTo>
                  <a:lnTo>
                    <a:pt x="917" y="998"/>
                  </a:lnTo>
                  <a:lnTo>
                    <a:pt x="917" y="1494"/>
                  </a:lnTo>
                  <a:cubicBezTo>
                    <a:pt x="917" y="1589"/>
                    <a:pt x="986" y="1674"/>
                    <a:pt x="1080" y="1682"/>
                  </a:cubicBezTo>
                  <a:cubicBezTo>
                    <a:pt x="1085" y="1682"/>
                    <a:pt x="1090" y="1683"/>
                    <a:pt x="1095" y="1683"/>
                  </a:cubicBezTo>
                  <a:cubicBezTo>
                    <a:pt x="1195" y="1683"/>
                    <a:pt x="1276" y="1602"/>
                    <a:pt x="1276" y="1502"/>
                  </a:cubicBezTo>
                  <a:lnTo>
                    <a:pt x="1276" y="189"/>
                  </a:lnTo>
                  <a:cubicBezTo>
                    <a:pt x="1276" y="93"/>
                    <a:pt x="1207" y="8"/>
                    <a:pt x="1113" y="1"/>
                  </a:cubicBezTo>
                  <a:cubicBezTo>
                    <a:pt x="1107" y="1"/>
                    <a:pt x="1102"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27" name="Google Shape;1727;p42"/>
            <p:cNvSpPr/>
            <p:nvPr/>
          </p:nvSpPr>
          <p:spPr>
            <a:xfrm>
              <a:off x="1857976" y="1035970"/>
              <a:ext cx="42128" cy="65200"/>
            </a:xfrm>
            <a:custGeom>
              <a:avLst/>
              <a:gdLst/>
              <a:ahLst/>
              <a:cxnLst/>
              <a:rect l="l" t="t" r="r" b="b"/>
              <a:pathLst>
                <a:path w="1112" h="1721" extrusionOk="0">
                  <a:moveTo>
                    <a:pt x="550" y="362"/>
                  </a:moveTo>
                  <a:cubicBezTo>
                    <a:pt x="659" y="362"/>
                    <a:pt x="752" y="451"/>
                    <a:pt x="752" y="558"/>
                  </a:cubicBezTo>
                  <a:cubicBezTo>
                    <a:pt x="752" y="665"/>
                    <a:pt x="659" y="756"/>
                    <a:pt x="548" y="756"/>
                  </a:cubicBezTo>
                  <a:cubicBezTo>
                    <a:pt x="504" y="756"/>
                    <a:pt x="429" y="756"/>
                    <a:pt x="359" y="757"/>
                  </a:cubicBezTo>
                  <a:cubicBezTo>
                    <a:pt x="359" y="684"/>
                    <a:pt x="358" y="439"/>
                    <a:pt x="358" y="362"/>
                  </a:cubicBezTo>
                  <a:lnTo>
                    <a:pt x="548" y="362"/>
                  </a:lnTo>
                  <a:cubicBezTo>
                    <a:pt x="549" y="362"/>
                    <a:pt x="549" y="362"/>
                    <a:pt x="550" y="362"/>
                  </a:cubicBezTo>
                  <a:close/>
                  <a:moveTo>
                    <a:pt x="182" y="0"/>
                  </a:moveTo>
                  <a:cubicBezTo>
                    <a:pt x="87" y="0"/>
                    <a:pt x="0" y="88"/>
                    <a:pt x="0" y="186"/>
                  </a:cubicBezTo>
                  <a:lnTo>
                    <a:pt x="0" y="1531"/>
                  </a:lnTo>
                  <a:cubicBezTo>
                    <a:pt x="0" y="1618"/>
                    <a:pt x="59" y="1699"/>
                    <a:pt x="145" y="1717"/>
                  </a:cubicBezTo>
                  <a:cubicBezTo>
                    <a:pt x="158" y="1719"/>
                    <a:pt x="170" y="1721"/>
                    <a:pt x="182" y="1721"/>
                  </a:cubicBezTo>
                  <a:cubicBezTo>
                    <a:pt x="281" y="1721"/>
                    <a:pt x="363" y="1637"/>
                    <a:pt x="363" y="1537"/>
                  </a:cubicBezTo>
                  <a:lnTo>
                    <a:pt x="363" y="1133"/>
                  </a:lnTo>
                  <a:cubicBezTo>
                    <a:pt x="432" y="1133"/>
                    <a:pt x="506" y="1131"/>
                    <a:pt x="551" y="1131"/>
                  </a:cubicBezTo>
                  <a:cubicBezTo>
                    <a:pt x="860" y="1131"/>
                    <a:pt x="1112" y="878"/>
                    <a:pt x="1112" y="566"/>
                  </a:cubicBezTo>
                  <a:cubicBezTo>
                    <a:pt x="1112" y="255"/>
                    <a:pt x="860" y="0"/>
                    <a:pt x="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728" name="Google Shape;1728;p42"/>
            <p:cNvSpPr/>
            <p:nvPr/>
          </p:nvSpPr>
          <p:spPr>
            <a:xfrm>
              <a:off x="1964433" y="1035932"/>
              <a:ext cx="42962" cy="65200"/>
            </a:xfrm>
            <a:custGeom>
              <a:avLst/>
              <a:gdLst/>
              <a:ahLst/>
              <a:cxnLst/>
              <a:rect l="l" t="t" r="r" b="b"/>
              <a:pathLst>
                <a:path w="1134" h="1721" extrusionOk="0">
                  <a:moveTo>
                    <a:pt x="566" y="362"/>
                  </a:moveTo>
                  <a:cubicBezTo>
                    <a:pt x="677" y="362"/>
                    <a:pt x="770" y="452"/>
                    <a:pt x="770" y="558"/>
                  </a:cubicBezTo>
                  <a:cubicBezTo>
                    <a:pt x="770" y="665"/>
                    <a:pt x="676" y="755"/>
                    <a:pt x="566" y="755"/>
                  </a:cubicBezTo>
                  <a:cubicBezTo>
                    <a:pt x="522" y="755"/>
                    <a:pt x="447" y="755"/>
                    <a:pt x="376" y="757"/>
                  </a:cubicBezTo>
                  <a:cubicBezTo>
                    <a:pt x="376" y="684"/>
                    <a:pt x="375" y="439"/>
                    <a:pt x="375" y="362"/>
                  </a:cubicBezTo>
                  <a:close/>
                  <a:moveTo>
                    <a:pt x="187" y="0"/>
                  </a:moveTo>
                  <a:cubicBezTo>
                    <a:pt x="79" y="0"/>
                    <a:pt x="4" y="87"/>
                    <a:pt x="2" y="190"/>
                  </a:cubicBezTo>
                  <a:cubicBezTo>
                    <a:pt x="0" y="235"/>
                    <a:pt x="2" y="1503"/>
                    <a:pt x="2" y="1535"/>
                  </a:cubicBezTo>
                  <a:cubicBezTo>
                    <a:pt x="2" y="1638"/>
                    <a:pt x="84" y="1721"/>
                    <a:pt x="185" y="1721"/>
                  </a:cubicBezTo>
                  <a:cubicBezTo>
                    <a:pt x="287" y="1721"/>
                    <a:pt x="370" y="1638"/>
                    <a:pt x="370" y="1536"/>
                  </a:cubicBezTo>
                  <a:lnTo>
                    <a:pt x="370" y="1132"/>
                  </a:lnTo>
                  <a:cubicBezTo>
                    <a:pt x="441" y="1132"/>
                    <a:pt x="517" y="1131"/>
                    <a:pt x="562" y="1131"/>
                  </a:cubicBezTo>
                  <a:cubicBezTo>
                    <a:pt x="878" y="1131"/>
                    <a:pt x="1134" y="878"/>
                    <a:pt x="1134" y="566"/>
                  </a:cubicBezTo>
                  <a:cubicBezTo>
                    <a:pt x="1134" y="254"/>
                    <a:pt x="878"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aphicFrame>
        <p:nvGraphicFramePr>
          <p:cNvPr id="4" name="Table 3"/>
          <p:cNvGraphicFramePr/>
          <p:nvPr>
            <p:custDataLst>
              <p:tags r:id="rId1"/>
            </p:custDataLst>
          </p:nvPr>
        </p:nvGraphicFramePr>
        <p:xfrm>
          <a:off x="720090" y="3003550"/>
          <a:ext cx="1710055" cy="1819275"/>
        </p:xfrm>
        <a:graphic>
          <a:graphicData uri="http://schemas.openxmlformats.org/drawingml/2006/table">
            <a:tbl>
              <a:tblPr firstRow="1" bandRow="1">
                <a:tableStyleId>{5C22544A-7EE6-4342-B048-85BDC9FD1C3A}</a:tableStyleId>
              </a:tblPr>
              <a:tblGrid>
                <a:gridCol w="1710055">
                  <a:extLst>
                    <a:ext uri="{9D8B030D-6E8A-4147-A177-3AD203B41FA5}">
                      <a16:colId xmlns:a16="http://schemas.microsoft.com/office/drawing/2014/main" val="20000"/>
                    </a:ext>
                  </a:extLst>
                </a:gridCol>
              </a:tblGrid>
              <a:tr h="606425">
                <a:tc>
                  <a:txBody>
                    <a:bodyPr/>
                    <a:lstStyle/>
                    <a:p>
                      <a:pPr algn="ctr">
                        <a:buNone/>
                      </a:pPr>
                      <a:r>
                        <a:rPr lang="en-US" altLang="en-US">
                          <a:latin typeface="Times New Roman" panose="02020603050405020304" charset="0"/>
                          <a:cs typeface="Times New Roman" panose="02020603050405020304" charset="0"/>
                        </a:rPr>
                        <a:t>ICMP Flood</a:t>
                      </a:r>
                    </a:p>
                  </a:txBody>
                  <a:tcPr anchor="ctr"/>
                </a:tc>
                <a:extLst>
                  <a:ext uri="{0D108BD9-81ED-4DB2-BD59-A6C34878D82A}">
                    <a16:rowId xmlns:a16="http://schemas.microsoft.com/office/drawing/2014/main" val="10000"/>
                  </a:ext>
                </a:extLst>
              </a:tr>
              <a:tr h="606425">
                <a:tc>
                  <a:txBody>
                    <a:bodyPr/>
                    <a:lstStyle/>
                    <a:p>
                      <a:pPr algn="ctr">
                        <a:buNone/>
                      </a:pPr>
                      <a:r>
                        <a:rPr lang="en-US" altLang="en-US">
                          <a:latin typeface="Times New Roman" panose="02020603050405020304" charset="0"/>
                          <a:cs typeface="Times New Roman" panose="02020603050405020304" charset="0"/>
                        </a:rPr>
                        <a:t>UDP Flood</a:t>
                      </a:r>
                    </a:p>
                  </a:txBody>
                  <a:tcPr anchor="ctr"/>
                </a:tc>
                <a:extLst>
                  <a:ext uri="{0D108BD9-81ED-4DB2-BD59-A6C34878D82A}">
                    <a16:rowId xmlns:a16="http://schemas.microsoft.com/office/drawing/2014/main" val="10001"/>
                  </a:ext>
                </a:extLst>
              </a:tr>
              <a:tr h="606425">
                <a:tc>
                  <a:txBody>
                    <a:bodyPr/>
                    <a:lstStyle/>
                    <a:p>
                      <a:pPr algn="ctr">
                        <a:buNone/>
                      </a:pPr>
                      <a:r>
                        <a:rPr lang="en-US" altLang="en-US">
                          <a:latin typeface="Times New Roman" panose="02020603050405020304" charset="0"/>
                          <a:cs typeface="Times New Roman" panose="02020603050405020304" charset="0"/>
                        </a:rPr>
                        <a:t>TCP SYN Flood</a:t>
                      </a:r>
                    </a:p>
                  </a:txBody>
                  <a:tcPr anchor="ctr"/>
                </a:tc>
                <a:extLst>
                  <a:ext uri="{0D108BD9-81ED-4DB2-BD59-A6C34878D82A}">
                    <a16:rowId xmlns:a16="http://schemas.microsoft.com/office/drawing/2014/main" val="10002"/>
                  </a:ext>
                </a:extLst>
              </a:tr>
            </a:tbl>
          </a:graphicData>
        </a:graphic>
      </p:graphicFrame>
      <p:graphicFrame>
        <p:nvGraphicFramePr>
          <p:cNvPr id="5" name="Table 4"/>
          <p:cNvGraphicFramePr/>
          <p:nvPr>
            <p:custDataLst>
              <p:tags r:id="rId2"/>
            </p:custDataLst>
          </p:nvPr>
        </p:nvGraphicFramePr>
        <p:xfrm>
          <a:off x="3564255" y="2973705"/>
          <a:ext cx="1673860" cy="1047115"/>
        </p:xfrm>
        <a:graphic>
          <a:graphicData uri="http://schemas.openxmlformats.org/drawingml/2006/table">
            <a:tbl>
              <a:tblPr firstRow="1" bandRow="1">
                <a:tableStyleId>{5C22544A-7EE6-4342-B048-85BDC9FD1C3A}</a:tableStyleId>
              </a:tblPr>
              <a:tblGrid>
                <a:gridCol w="1673860">
                  <a:extLst>
                    <a:ext uri="{9D8B030D-6E8A-4147-A177-3AD203B41FA5}">
                      <a16:colId xmlns:a16="http://schemas.microsoft.com/office/drawing/2014/main" val="20000"/>
                    </a:ext>
                  </a:extLst>
                </a:gridCol>
              </a:tblGrid>
              <a:tr h="574675">
                <a:tc>
                  <a:txBody>
                    <a:bodyPr/>
                    <a:lstStyle/>
                    <a:p>
                      <a:pPr algn="ctr">
                        <a:buNone/>
                      </a:pPr>
                      <a:r>
                        <a:rPr lang="en-US" altLang="en-US">
                          <a:latin typeface="Times New Roman" panose="02020603050405020304" charset="0"/>
                          <a:cs typeface="Times New Roman" panose="02020603050405020304" charset="0"/>
                        </a:rPr>
                        <a:t>HTTP Flood</a:t>
                      </a:r>
                    </a:p>
                  </a:txBody>
                  <a:tcPr anchor="ctr">
                    <a:solidFill>
                      <a:srgbClr val="FF0000"/>
                    </a:solidFill>
                  </a:tcPr>
                </a:tc>
                <a:extLst>
                  <a:ext uri="{0D108BD9-81ED-4DB2-BD59-A6C34878D82A}">
                    <a16:rowId xmlns:a16="http://schemas.microsoft.com/office/drawing/2014/main" val="10000"/>
                  </a:ext>
                </a:extLst>
              </a:tr>
              <a:tr h="472440">
                <a:tc>
                  <a:txBody>
                    <a:bodyPr/>
                    <a:lstStyle/>
                    <a:p>
                      <a:pPr algn="ctr">
                        <a:buNone/>
                      </a:pPr>
                      <a:r>
                        <a:rPr lang="en-US" altLang="en-US">
                          <a:latin typeface="Times New Roman" panose="02020603050405020304" charset="0"/>
                          <a:cs typeface="Times New Roman" panose="02020603050405020304" charset="0"/>
                        </a:rPr>
                        <a:t>Slowloris</a:t>
                      </a:r>
                    </a:p>
                  </a:txBody>
                  <a:tcPr anchor="ctr">
                    <a:solidFill>
                      <a:schemeClr val="tx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6" name="Table 5"/>
          <p:cNvGraphicFramePr/>
          <p:nvPr>
            <p:custDataLst>
              <p:tags r:id="rId3"/>
            </p:custDataLst>
          </p:nvPr>
        </p:nvGraphicFramePr>
        <p:xfrm>
          <a:off x="6542405" y="2427605"/>
          <a:ext cx="1509395" cy="996950"/>
        </p:xfrm>
        <a:graphic>
          <a:graphicData uri="http://schemas.openxmlformats.org/drawingml/2006/table">
            <a:tbl>
              <a:tblPr firstRow="1" bandRow="1">
                <a:tableStyleId>{5C22544A-7EE6-4342-B048-85BDC9FD1C3A}</a:tableStyleId>
              </a:tblPr>
              <a:tblGrid>
                <a:gridCol w="1509395">
                  <a:extLst>
                    <a:ext uri="{9D8B030D-6E8A-4147-A177-3AD203B41FA5}">
                      <a16:colId xmlns:a16="http://schemas.microsoft.com/office/drawing/2014/main" val="20000"/>
                    </a:ext>
                  </a:extLst>
                </a:gridCol>
              </a:tblGrid>
              <a:tr h="498475">
                <a:tc>
                  <a:txBody>
                    <a:bodyPr/>
                    <a:lstStyle/>
                    <a:p>
                      <a:pPr algn="ctr">
                        <a:buNone/>
                      </a:pPr>
                      <a:r>
                        <a:rPr lang="en-US" altLang="en-US">
                          <a:latin typeface="Times New Roman" panose="02020603050405020304" charset="0"/>
                          <a:cs typeface="Times New Roman" panose="02020603050405020304" charset="0"/>
                        </a:rPr>
                        <a:t>Ping of Death</a:t>
                      </a:r>
                    </a:p>
                  </a:txBody>
                  <a:tcPr anchor="ctr">
                    <a:solidFill>
                      <a:schemeClr val="tx1">
                        <a:lumMod val="50000"/>
                        <a:lumOff val="50000"/>
                      </a:schemeClr>
                    </a:solidFill>
                  </a:tcPr>
                </a:tc>
                <a:extLst>
                  <a:ext uri="{0D108BD9-81ED-4DB2-BD59-A6C34878D82A}">
                    <a16:rowId xmlns:a16="http://schemas.microsoft.com/office/drawing/2014/main" val="10000"/>
                  </a:ext>
                </a:extLst>
              </a:tr>
              <a:tr h="498475">
                <a:tc>
                  <a:txBody>
                    <a:bodyPr/>
                    <a:lstStyle/>
                    <a:p>
                      <a:pPr algn="ctr">
                        <a:buNone/>
                      </a:pPr>
                      <a:r>
                        <a:rPr lang="en-US" altLang="en-US">
                          <a:latin typeface="Times New Roman" panose="02020603050405020304" charset="0"/>
                          <a:cs typeface="Times New Roman" panose="02020603050405020304" charset="0"/>
                        </a:rPr>
                        <a:t>Teardrop Attack</a:t>
                      </a:r>
                    </a:p>
                  </a:txBody>
                  <a:tcPr anchor="ctr">
                    <a:solidFill>
                      <a:schemeClr val="tx1">
                        <a:lumMod val="10000"/>
                        <a:lumOff val="9000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5" name="Google Shape;173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rPr>
              <a:t>Phân biệt Dos và DdoS</a:t>
            </a:r>
          </a:p>
        </p:txBody>
      </p:sp>
      <p:sp>
        <p:nvSpPr>
          <p:cNvPr id="1736" name="Google Shape;1736;p43"/>
          <p:cNvSpPr txBox="1">
            <a:spLocks noGrp="1"/>
          </p:cNvSpPr>
          <p:nvPr>
            <p:ph type="subTitle" idx="5"/>
          </p:nvPr>
        </p:nvSpPr>
        <p:spPr>
          <a:xfrm>
            <a:off x="971550" y="1339850"/>
            <a:ext cx="3138805" cy="26911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US" sz="1800">
                <a:latin typeface="Times New Roman" panose="02020603050405020304" charset="0"/>
                <a:cs typeface="Times New Roman" panose="02020603050405020304" charset="0"/>
              </a:rPr>
              <a:t>DoS (Denial of Service): </a:t>
            </a:r>
            <a:r>
              <a:rPr lang="en-US" altLang="en-US" sz="1800" b="0">
                <a:latin typeface="Times New Roman" panose="02020603050405020304" charset="0"/>
                <a:cs typeface="Times New Roman" panose="02020603050405020304" charset="0"/>
              </a:rPr>
              <a:t>Tấn công từ một nguồn duy nhất.</a:t>
            </a:r>
            <a:endParaRPr lang="en-US" altLang="en-US" sz="1800">
              <a:latin typeface="Times New Roman" panose="02020603050405020304" charset="0"/>
              <a:cs typeface="Times New Roman" panose="02020603050405020304" charset="0"/>
            </a:endParaRPr>
          </a:p>
          <a:p>
            <a:pPr marL="0" lvl="0" indent="0" algn="l" rtl="0">
              <a:spcBef>
                <a:spcPts val="0"/>
              </a:spcBef>
              <a:spcAft>
                <a:spcPts val="0"/>
              </a:spcAft>
              <a:buNone/>
            </a:pPr>
            <a:r>
              <a:rPr lang="en-US" altLang="en-US" sz="1800">
                <a:latin typeface="Times New Roman" panose="02020603050405020304" charset="0"/>
                <a:cs typeface="Times New Roman" panose="02020603050405020304" charset="0"/>
              </a:rPr>
              <a:t>DDoS (DIstributed Denial of Service): </a:t>
            </a:r>
            <a:r>
              <a:rPr lang="en-US" altLang="en-US" sz="1800" b="0">
                <a:latin typeface="Times New Roman" panose="02020603050405020304" charset="0"/>
                <a:cs typeface="Times New Roman" panose="02020603050405020304" charset="0"/>
              </a:rPr>
              <a:t>Tấn công từ nhiều nguồn, sử dụng nhiều nguồn tấn công </a:t>
            </a:r>
            <a:r>
              <a:rPr lang="" altLang="en-US" sz="1800" b="0">
                <a:latin typeface="Times New Roman" panose="02020603050405020304" charset="0"/>
                <a:cs typeface="Times New Roman" panose="02020603050405020304" charset="0"/>
              </a:rPr>
              <a:t>đ</a:t>
            </a:r>
            <a:r>
              <a:rPr lang="en-US" altLang="en-US" sz="1800" b="0">
                <a:latin typeface="Times New Roman" panose="02020603050405020304" charset="0"/>
                <a:cs typeface="Times New Roman" panose="02020603050405020304" charset="0"/>
              </a:rPr>
              <a:t>ồng thời, th</a:t>
            </a:r>
            <a:r>
              <a:rPr lang="" altLang="en-US" sz="1800" b="0">
                <a:latin typeface="Times New Roman" panose="02020603050405020304" charset="0"/>
                <a:cs typeface="Times New Roman" panose="02020603050405020304" charset="0"/>
              </a:rPr>
              <a:t>ư</a:t>
            </a:r>
            <a:r>
              <a:rPr lang="en-US" altLang="en-US" sz="1800" b="0">
                <a:latin typeface="Times New Roman" panose="02020603050405020304" charset="0"/>
                <a:cs typeface="Times New Roman" panose="02020603050405020304" charset="0"/>
              </a:rPr>
              <a:t>ờng là một mạng botnet với hàng ngàn thiết bị bị kiểm soát.</a:t>
            </a:r>
          </a:p>
        </p:txBody>
      </p:sp>
      <p:pic>
        <p:nvPicPr>
          <p:cNvPr id="12" name="Picture 8" descr="IMG_2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710" y="1419225"/>
            <a:ext cx="3898900" cy="251523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720000" y="127591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0</a:t>
            </a:r>
            <a:r>
              <a:rPr lang="vi-VN" altLang="en-GB">
                <a:latin typeface="Times New Roman" panose="02020603050405020304" charset="0"/>
                <a:cs typeface="Times New Roman" panose="02020603050405020304" charset="0"/>
              </a:rPr>
              <a:t>2</a:t>
            </a:r>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srcRect l="16960" t="24718" r="7121" b="26177"/>
            <a:stretch>
              <a:fillRect/>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sp>
        <p:nvSpPr>
          <p:cNvPr id="1492" name="Google Shape;1492;p38"/>
          <p:cNvSpPr txBox="1">
            <a:spLocks noGrp="1"/>
          </p:cNvSpPr>
          <p:nvPr>
            <p:ph type="title"/>
          </p:nvPr>
        </p:nvSpPr>
        <p:spPr>
          <a:xfrm>
            <a:off x="720090" y="2079625"/>
            <a:ext cx="7141845" cy="13220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sym typeface="+mn-ea"/>
              </a:rPr>
              <a:t>Tổng quan về IPFire</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pic>
          <p:nvPicPr>
            <p:cNvPr id="1499" name="Google Shape;1499;p38"/>
            <p:cNvPicPr preferRelativeResize="0"/>
            <p:nvPr/>
          </p:nvPicPr>
          <p:blipFill rotWithShape="1">
            <a:blip r:embed="rId3"/>
            <a:srcRect l="16960" t="24718" r="7121" b="26177"/>
            <a:stretch>
              <a:fillRect/>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23" name="Google Shape;1523;p38"/>
          <p:cNvGrpSpPr/>
          <p:nvPr/>
        </p:nvGrpSpPr>
        <p:grpSpPr>
          <a:xfrm>
            <a:off x="796100" y="35473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a:latin typeface="Times New Roman" panose="02020603050405020304" charset="0"/>
                <a:cs typeface="Times New Roman" panose="02020603050405020304" charset="0"/>
              </a:rPr>
              <a:t>Khái niệm</a:t>
            </a:r>
          </a:p>
        </p:txBody>
      </p:sp>
      <p:sp>
        <p:nvSpPr>
          <p:cNvPr id="1533" name="Google Shape;1533;p39"/>
          <p:cNvSpPr txBox="1">
            <a:spLocks noGrp="1"/>
          </p:cNvSpPr>
          <p:nvPr>
            <p:ph type="subTitle" idx="1"/>
          </p:nvPr>
        </p:nvSpPr>
        <p:spPr>
          <a:xfrm>
            <a:off x="720000" y="1419945"/>
            <a:ext cx="31452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US"/>
              <a:t>IPFire là một hệ </a:t>
            </a:r>
            <a:r>
              <a:rPr lang="" altLang="en-US"/>
              <a:t>đ</a:t>
            </a:r>
            <a:r>
              <a:rPr lang="en-US" altLang="en-US"/>
              <a:t>iều hành bảo mật mã nguồn mở </a:t>
            </a:r>
            <a:r>
              <a:rPr lang="" altLang="en-US"/>
              <a:t>đư</a:t>
            </a:r>
            <a:r>
              <a:rPr lang="en-US" altLang="en-US"/>
              <a:t>ợc thiết kế dành riêng </a:t>
            </a:r>
            <a:r>
              <a:rPr lang="" altLang="en-US"/>
              <a:t>đ</a:t>
            </a:r>
            <a:r>
              <a:rPr lang="en-US" altLang="en-US"/>
              <a:t>ể bảo vệ mạng. Nó chủ yếu hoạt </a:t>
            </a:r>
            <a:r>
              <a:rPr lang="" altLang="en-US"/>
              <a:t>đ</a:t>
            </a:r>
            <a:r>
              <a:rPr lang="en-US" altLang="en-US"/>
              <a:t>ộng nh</a:t>
            </a:r>
            <a:r>
              <a:rPr lang="" altLang="en-US"/>
              <a:t>ư</a:t>
            </a:r>
            <a:r>
              <a:rPr lang="en-US" altLang="en-US"/>
              <a:t> một firewall (t</a:t>
            </a:r>
            <a:r>
              <a:rPr lang="" altLang="en-US"/>
              <a:t>ư</a:t>
            </a:r>
            <a:r>
              <a:rPr lang="en-US" altLang="en-US"/>
              <a:t>ờng lửa) và có thể </a:t>
            </a:r>
            <a:r>
              <a:rPr lang="" altLang="en-US"/>
              <a:t>đư</a:t>
            </a:r>
            <a:r>
              <a:rPr lang="en-US" altLang="en-US"/>
              <a:t>ợc mở rộng </a:t>
            </a:r>
            <a:r>
              <a:rPr lang="" altLang="en-US"/>
              <a:t>đ</a:t>
            </a:r>
            <a:r>
              <a:rPr lang="en-US" altLang="en-US"/>
              <a:t>ể cung cấp các chức n</a:t>
            </a:r>
            <a:r>
              <a:rPr lang="" altLang="en-US"/>
              <a:t>ă</a:t>
            </a:r>
            <a:r>
              <a:rPr lang="en-US" altLang="en-US"/>
              <a:t>ng nh</a:t>
            </a:r>
            <a:r>
              <a:rPr lang="" altLang="en-US"/>
              <a:t>ư</a:t>
            </a:r>
            <a:r>
              <a:rPr lang="en-US" altLang="en-US"/>
              <a:t> VPN, lọc nội dung web, quản l</a:t>
            </a:r>
            <a:r>
              <a:rPr lang="" altLang="en-US"/>
              <a:t>ý</a:t>
            </a:r>
            <a:r>
              <a:rPr lang="en-US" altLang="en-US"/>
              <a:t> mạng, và phát hiện xâm nhập (IDS/IPS). IPFire </a:t>
            </a:r>
            <a:r>
              <a:rPr lang="" altLang="en-US"/>
              <a:t>đư</a:t>
            </a:r>
            <a:r>
              <a:rPr lang="en-US" altLang="en-US"/>
              <a:t>ợc xây dựng trên nền tảng Linux và </a:t>
            </a:r>
            <a:r>
              <a:rPr lang="" altLang="en-US"/>
              <a:t>đư</a:t>
            </a:r>
            <a:r>
              <a:rPr lang="en-US" altLang="en-US"/>
              <a:t>ợc tối </a:t>
            </a:r>
            <a:r>
              <a:rPr lang="" altLang="en-US"/>
              <a:t>ư</a:t>
            </a:r>
            <a:r>
              <a:rPr lang="en-US" altLang="en-US"/>
              <a:t>u hóa </a:t>
            </a:r>
            <a:r>
              <a:rPr lang="" altLang="en-US"/>
              <a:t>đ</a:t>
            </a:r>
            <a:r>
              <a:rPr lang="en-US" altLang="en-US"/>
              <a:t>ể dễ dàng cấu hình, bảo trì và nâng cấp.</a:t>
            </a:r>
          </a:p>
        </p:txBody>
      </p:sp>
      <p:grpSp>
        <p:nvGrpSpPr>
          <p:cNvPr id="1534" name="Google Shape;1534;p39"/>
          <p:cNvGrpSpPr/>
          <p:nvPr/>
        </p:nvGrpSpPr>
        <p:grpSpPr>
          <a:xfrm>
            <a:off x="-123925" y="4191338"/>
            <a:ext cx="4558967" cy="1141122"/>
            <a:chOff x="-123925" y="4132283"/>
            <a:chExt cx="4558967" cy="1141122"/>
          </a:xfrm>
        </p:grpSpPr>
        <p:grpSp>
          <p:nvGrpSpPr>
            <p:cNvPr id="1535" name="Google Shape;1535;p39"/>
            <p:cNvGrpSpPr/>
            <p:nvPr/>
          </p:nvGrpSpPr>
          <p:grpSpPr>
            <a:xfrm>
              <a:off x="-2" y="4132283"/>
              <a:ext cx="2308406" cy="1141122"/>
              <a:chOff x="-2" y="4132283"/>
              <a:chExt cx="2308406" cy="1141122"/>
            </a:xfrm>
          </p:grpSpPr>
          <p:sp>
            <p:nvSpPr>
              <p:cNvPr id="1536" name="Google Shape;1536;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sp>
            <p:nvSpPr>
              <p:cNvPr id="1537" name="Google Shape;1537;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nvGrpSpPr>
            <p:cNvPr id="1538" name="Google Shape;1538;p39"/>
            <p:cNvGrpSpPr/>
            <p:nvPr/>
          </p:nvGrpSpPr>
          <p:grpSpPr>
            <a:xfrm>
              <a:off x="-123925" y="4386226"/>
              <a:ext cx="4558967" cy="134100"/>
              <a:chOff x="796100" y="3019701"/>
              <a:chExt cx="4558967" cy="134100"/>
            </a:xfrm>
          </p:grpSpPr>
          <p:sp>
            <p:nvSpPr>
              <p:cNvPr id="1539" name="Google Shape;1539;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cxnSp>
            <p:nvCxnSpPr>
              <p:cNvPr id="1540" name="Google Shape;1540;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charset="0"/>
                  <a:cs typeface="Times New Roman" panose="02020603050405020304" charset="0"/>
                </a:endParaRPr>
              </a:p>
            </p:txBody>
          </p:sp>
        </p:grpSp>
      </p:grpSp>
      <p:pic>
        <p:nvPicPr>
          <p:cNvPr id="3" name="Picture 2"/>
          <p:cNvPicPr/>
          <p:nvPr/>
        </p:nvPicPr>
        <p:blipFill>
          <a:blip/>
          <a:stretch>
            <a:fillRect/>
          </a:stretch>
        </p:blipFill>
        <p:spPr>
          <a:xfrm>
            <a:off x="4381500" y="2381250"/>
            <a:ext cx="381000" cy="381000"/>
          </a:xfrm>
          <a:prstGeom prst="rect">
            <a:avLst/>
          </a:prstGeom>
        </p:spPr>
      </p:pic>
      <p:pic>
        <p:nvPicPr>
          <p:cNvPr id="4" name="Picture Placeholder 3"/>
          <p:cNvPicPr>
            <a:picLocks noGrp="1" noChangeAspect="1"/>
          </p:cNvPicPr>
          <p:nvPr>
            <p:ph type="pic" idx="2"/>
          </p:nvPr>
        </p:nvPicPr>
        <p:blipFill>
          <a:blip r:embed="rId3"/>
          <a:stretch>
            <a:fillRect/>
          </a:stretch>
        </p:blipFill>
        <p:spPr>
          <a:xfrm>
            <a:off x="4135755" y="1559560"/>
            <a:ext cx="4295140" cy="28575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134*143"/>
  <p:tag name="TABLE_ENDDRAG_RECT" val="108*157*134*143"/>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131*74"/>
  <p:tag name="TABLE_ENDDRAG_RECT" val="108*172*131*74"/>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118*78"/>
  <p:tag name="TABLE_ENDDRAG_RECT" val="108*172*118*78"/>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249*60"/>
  <p:tag name="TABLE_ENDDRAG_RECT" val="65*106*249*60"/>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261*60"/>
  <p:tag name="TABLE_ENDDRAG_RECT" val="325*157*261*60"/>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261*60"/>
  <p:tag name="TABLE_ENDDRAG_RECT" val="325*157*261*60"/>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261*70"/>
  <p:tag name="TABLE_ENDDRAG_RECT" val="342*219*261*70"/>
</p:tagLst>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1959</Words>
  <Application>Microsoft Office PowerPoint</Application>
  <PresentationFormat>On-screen Show (16:9)</PresentationFormat>
  <Paragraphs>107</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PT Sans</vt:lpstr>
      <vt:lpstr>Source Code Pro</vt:lpstr>
      <vt:lpstr>Wingdings</vt:lpstr>
      <vt:lpstr>Roboto Condensed Light</vt:lpstr>
      <vt:lpstr>Times New Roman</vt:lpstr>
      <vt:lpstr>Poppins</vt:lpstr>
      <vt:lpstr>Open Sans</vt:lpstr>
      <vt:lpstr>IBM Plex Mono</vt:lpstr>
      <vt:lpstr>Arial</vt:lpstr>
      <vt:lpstr>Introduction to Coding Workshop by Slidesgo</vt:lpstr>
      <vt:lpstr>TÌM HIỂU VÀ THỬ NGHIỆM PHÒNG CHỐNG TẤN CÔNG DOS DỰA TRÊN ỨNG DỤNG IPFIRE</vt:lpstr>
      <vt:lpstr>Nội dung</vt:lpstr>
      <vt:lpstr>01</vt:lpstr>
      <vt:lpstr>Khái niệm</vt:lpstr>
      <vt:lpstr>Mục tiêu của tấn công DoS</vt:lpstr>
      <vt:lpstr>Các loại hình tấn công DoS phổ biến</vt:lpstr>
      <vt:lpstr>Phân biệt Dos và DdoS</vt:lpstr>
      <vt:lpstr>02</vt:lpstr>
      <vt:lpstr>Khái niệm</vt:lpstr>
      <vt:lpstr>Các tính năng bảo mật của IPFire</vt:lpstr>
      <vt:lpstr>Các tính năng bảo mật của IPFire</vt:lpstr>
      <vt:lpstr>Kiến trúc mạng trong IPFire</vt:lpstr>
      <vt:lpstr>03</vt:lpstr>
      <vt:lpstr>Cài đặt máy ảo IPFire</vt:lpstr>
      <vt:lpstr>Cài đặt máy ảo IPFire</vt:lpstr>
      <vt:lpstr>Cài đặt máy ảo IPFire</vt:lpstr>
      <vt:lpstr>Cài đặt máy ảo Kali-Linux</vt:lpstr>
      <vt:lpstr>Cài đặt máy ảo Kali-Linux</vt:lpstr>
      <vt:lpstr>Cài đặt máy ảo Kali-Linux</vt:lpstr>
      <vt:lpstr>Cài đặt máy ảo Metasploitable2</vt:lpstr>
      <vt:lpstr>Cài đặt máy ảo Metasploitable2</vt:lpstr>
      <vt:lpstr>Cài đặt máy ảo Metasploitable2</vt:lpstr>
      <vt:lpstr>Cài đặt máy ảo win10x64-LTSB</vt:lpstr>
      <vt:lpstr>Cài đặt máy ảo win10x64-LTSB</vt:lpstr>
      <vt:lpstr>Thiết lập FireWall Rules của IPFire</vt:lpstr>
      <vt:lpstr>Thiết lập FireWall Rules của IPFire</vt:lpstr>
      <vt:lpstr>Thiết lập FireWall Rules của IPFire</vt:lpstr>
      <vt:lpstr>Tấn công DoS từ máy Kali sang Metasploitable2</vt:lpstr>
      <vt:lpstr>Tấn công DoS từ máy Kali sang Metasploitable2</vt:lpstr>
      <vt:lpstr>Tấn công DoS từ máy Kali sang Metasploitable2</vt:lpstr>
      <vt:lpstr>Tấn công DoS từ máy Kali sang Metasploitable2</vt:lpstr>
      <vt:lpstr>Tấn công DoS từ máy Kali sang Metasploitable2</vt:lpstr>
      <vt:lpstr>Kết luận Có thể thấy rằng số lượng connections đã tăng lên đáng kể và các gói tin được gửi đến liên tục. Điều này cho thấy là máy Metasploitable2 đang bị tấn công. Vì thế, để phòng chống các cuộc tấn công đến từ các ip không đáng tin cậy, cần phải có FireWall Rules để ngăng chặn. Bây giờ chỉ cần vào giao diện quản lý rules của IPFire, bỏ tick phần “Activate” sau đó chọn “Apply changes” thì IPFire sẽ bắt đầu ngăn chặn, không cho phép các ip từ mạng RED (các ip ngoài internet, nguy hiểm, không đáng tin cậy) ping vào được nội bộ mạng GREEN nữa. Từ đó ngăn chặn được các cuộc tấn công DoS giúp bảo vệ, các ip bên trong mạng GREEN an toàn.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VÀ THỬ NGHIỆM PHÒNG CHỐNG TẤN CÔNG DOS DỰA TRÊN ỨNG DỤNG IPFIRE</dc:title>
  <dc:creator>Nguyễn Hữu Nghĩa</dc:creator>
  <cp:lastModifiedBy>Nguyễn Hữu Nghĩa</cp:lastModifiedBy>
  <cp:revision>12</cp:revision>
  <dcterms:created xsi:type="dcterms:W3CDTF">2024-12-03T14:02:04Z</dcterms:created>
  <dcterms:modified xsi:type="dcterms:W3CDTF">2024-12-03T15:29:05Z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7B14ECEF8F714AD8B7E05AD103A686FB_13</vt:lpwstr>
  </property>
  <property fmtid="{D5CDD505-2E9C-101B-9397-08002B2CF9AE}" pid="3" name="KSOProductBuildVer">
    <vt:lpwstr>1033-12.2.0.18911</vt:lpwstr>
  </property>
</Properties>
</file>